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APP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BOARD</a:t>
          </a:r>
        </a:p>
        <a:p>
          <a:r>
            <a:rPr lang="es-AR" dirty="0"/>
            <a:t>INTERFACE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5A9D0339-AA51-434F-8B6C-60F99E3633CF}">
      <dgm:prSet/>
      <dgm:spPr/>
      <dgm:t>
        <a:bodyPr/>
        <a:lstStyle/>
        <a:p>
          <a:r>
            <a:rPr lang="es-AR" dirty="0"/>
            <a:t>PC</a:t>
          </a:r>
        </a:p>
        <a:p>
          <a:r>
            <a:rPr lang="es-AR" dirty="0"/>
            <a:t>COMM</a:t>
          </a:r>
        </a:p>
      </dgm:t>
    </dgm:pt>
    <dgm:pt modelId="{5A2D30D4-EEF4-4274-A404-AB129065637F}" type="parTrans" cxnId="{6E77064D-F778-4D34-BE87-8943DB3A0BEC}">
      <dgm:prSet/>
      <dgm:spPr/>
      <dgm:t>
        <a:bodyPr/>
        <a:lstStyle/>
        <a:p>
          <a:endParaRPr lang="es-AR"/>
        </a:p>
      </dgm:t>
    </dgm:pt>
    <dgm:pt modelId="{CEC8408D-1C1F-4517-8C11-F42FD84E8BAB}" type="sibTrans" cxnId="{6E77064D-F778-4D34-BE87-8943DB3A0BEC}">
      <dgm:prSet/>
      <dgm:spPr/>
      <dgm:t>
        <a:bodyPr/>
        <a:lstStyle/>
        <a:p>
          <a:endParaRPr lang="es-AR"/>
        </a:p>
      </dgm:t>
    </dgm:pt>
    <dgm:pt modelId="{5CA15CE3-8396-42E1-8E7E-BD11A58851E2}">
      <dgm:prSet/>
      <dgm:spPr/>
      <dgm:t>
        <a:bodyPr/>
        <a:lstStyle/>
        <a:p>
          <a:r>
            <a:rPr lang="es-AR" dirty="0"/>
            <a:t>UART</a:t>
          </a:r>
        </a:p>
      </dgm:t>
    </dgm:pt>
    <dgm:pt modelId="{14CBFDCC-3ECF-4077-AAFC-9035D3532054}" type="parTrans" cxnId="{7FB98C4F-DCCA-4C59-A3BF-C3B8534B4C0E}">
      <dgm:prSet/>
      <dgm:spPr/>
      <dgm:t>
        <a:bodyPr/>
        <a:lstStyle/>
        <a:p>
          <a:endParaRPr lang="es-AR"/>
        </a:p>
      </dgm:t>
    </dgm:pt>
    <dgm:pt modelId="{4EF2F922-12E7-4FD4-81DA-E3CD0818CD32}" type="sibTrans" cxnId="{7FB98C4F-DCCA-4C59-A3BF-C3B8534B4C0E}">
      <dgm:prSet/>
      <dgm:spPr/>
      <dgm:t>
        <a:bodyPr/>
        <a:lstStyle/>
        <a:p>
          <a:endParaRPr lang="es-AR"/>
        </a:p>
      </dgm:t>
    </dgm:pt>
    <dgm:pt modelId="{F66CC7BD-674A-437D-8C62-29898B13049D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27B0B7D4-9290-4FFB-8E4F-E55C7EC9F8B5}" type="parTrans" cxnId="{8754D5A6-FA6C-4190-A145-9C83C339C99D}">
      <dgm:prSet/>
      <dgm:spPr/>
      <dgm:t>
        <a:bodyPr/>
        <a:lstStyle/>
        <a:p>
          <a:endParaRPr lang="es-AR"/>
        </a:p>
      </dgm:t>
    </dgm:pt>
    <dgm:pt modelId="{0AE695F0-1447-4B3E-9061-2D7EB833CB67}" type="sibTrans" cxnId="{8754D5A6-FA6C-4190-A145-9C83C339C99D}">
      <dgm:prSet/>
      <dgm:spPr/>
      <dgm:t>
        <a:bodyPr/>
        <a:lstStyle/>
        <a:p>
          <a:endParaRPr lang="es-AR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CFE7097C-8D2B-4D79-A5D5-84D08B065AD4}">
      <dgm:prSet/>
      <dgm:spPr/>
      <dgm:t>
        <a:bodyPr/>
        <a:lstStyle/>
        <a:p>
          <a:r>
            <a:rPr lang="en-US" dirty="0"/>
            <a:t>GPIO</a:t>
          </a:r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CAN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540823D0-D4AA-438F-B805-D3CA6D4539F8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2DF52586-D00E-4C55-8704-4E1840133706}" type="sibTrans" cxnId="{0F581FEE-607D-4847-B816-C0141EF64EED}">
      <dgm:prSet/>
      <dgm:spPr/>
      <dgm:t>
        <a:bodyPr/>
        <a:lstStyle/>
        <a:p>
          <a:endParaRPr lang="es-AR"/>
        </a:p>
      </dgm:t>
    </dgm:pt>
    <dgm:pt modelId="{441A3D14-7823-4933-A226-6CEE16869DD4}" type="parTrans" cxnId="{0F581FEE-607D-4847-B816-C0141EF64EED}">
      <dgm:prSet/>
      <dgm:spPr/>
      <dgm:t>
        <a:bodyPr/>
        <a:lstStyle/>
        <a:p>
          <a:endParaRPr lang="es-AR"/>
        </a:p>
      </dgm:t>
    </dgm:pt>
    <dgm:pt modelId="{3FA3C445-9E1D-45B1-AB41-19681A34813A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33AA2D47-1000-479B-B8DD-8B7CFD50AA2C}" type="parTrans" cxnId="{B46D3CE0-F310-4853-A6BC-5D6AC56C6FB4}">
      <dgm:prSet/>
      <dgm:spPr/>
      <dgm:t>
        <a:bodyPr/>
        <a:lstStyle/>
        <a:p>
          <a:endParaRPr lang="es-AR"/>
        </a:p>
      </dgm:t>
    </dgm:pt>
    <dgm:pt modelId="{0FE465D2-8965-47BE-9A7C-4C8466AA2C0E}" type="sibTrans" cxnId="{B46D3CE0-F310-4853-A6BC-5D6AC56C6FB4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r>
            <a:rPr lang="es-AR" dirty="0"/>
            <a:t>ACCELEROMETER</a:t>
          </a:r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n-US" dirty="0"/>
            <a:t>COORD</a:t>
          </a:r>
        </a:p>
        <a:p>
          <a:r>
            <a:rPr lang="en-US" dirty="0"/>
            <a:t>HAL</a:t>
          </a:r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BEEE473B-2EC8-470A-9E28-03E623F722B2}">
      <dgm:prSet/>
      <dgm:spPr/>
      <dgm:t>
        <a:bodyPr/>
        <a:lstStyle/>
        <a:p>
          <a:r>
            <a:rPr lang="es-AR" dirty="0"/>
            <a:t>I2C</a:t>
          </a:r>
        </a:p>
      </dgm:t>
    </dgm:pt>
    <dgm:pt modelId="{CA09B458-A59A-42E9-823E-CEA240B29164}" type="parTrans" cxnId="{5275E036-94EA-4766-81F6-96033E334A09}">
      <dgm:prSet/>
      <dgm:spPr/>
      <dgm:t>
        <a:bodyPr/>
        <a:lstStyle/>
        <a:p>
          <a:endParaRPr lang="en-US"/>
        </a:p>
      </dgm:t>
    </dgm:pt>
    <dgm:pt modelId="{46EA9050-A58E-42AE-80FB-F8F237BBD6B0}" type="sibTrans" cxnId="{5275E036-94EA-4766-81F6-96033E334A09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4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4" custLinFactNeighborX="-660"/>
      <dgm:spPr/>
    </dgm:pt>
    <dgm:pt modelId="{85A47341-493F-4C78-B925-6D17CBFED368}" type="pres">
      <dgm:prSet presAssocID="{001622B8-067A-4ACE-8911-1AA26B934B71}" presName="hierChild3" presStyleCnt="0"/>
      <dgm:spPr/>
    </dgm:pt>
    <dgm:pt modelId="{E6F5C1DA-D308-408B-88C1-7DE98E99F690}" type="pres">
      <dgm:prSet presAssocID="{55C08119-F190-4569-BB1D-4D4C7A2B693E}" presName="Name19" presStyleLbl="parChTrans1D4" presStyleIdx="0" presStyleCnt="6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4" presStyleIdx="0" presStyleCnt="6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1" presStyleCnt="6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1" presStyleCnt="6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4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4" custScaleX="119974" custLinFactNeighborX="-3807" custLinFactNeighborY="-562"/>
      <dgm:spPr/>
    </dgm:pt>
    <dgm:pt modelId="{0D14266D-155E-47D2-BD04-D1ADB411484B}" type="pres">
      <dgm:prSet presAssocID="{DEBFFABF-82B9-4D25-8AD5-D3D639130002}" presName="hierChild3" presStyleCnt="0"/>
      <dgm:spPr/>
    </dgm:pt>
    <dgm:pt modelId="{D15C5AB9-F1E9-4D5E-85C9-5C93CA672A4C}" type="pres">
      <dgm:prSet presAssocID="{CA09B458-A59A-42E9-823E-CEA240B29164}" presName="Name19" presStyleLbl="parChTrans1D4" presStyleIdx="2" presStyleCnt="6"/>
      <dgm:spPr/>
    </dgm:pt>
    <dgm:pt modelId="{E8E838FA-19ED-40BF-9663-79F2E95A96F0}" type="pres">
      <dgm:prSet presAssocID="{BEEE473B-2EC8-470A-9E28-03E623F722B2}" presName="Name21" presStyleCnt="0"/>
      <dgm:spPr/>
    </dgm:pt>
    <dgm:pt modelId="{1F02E85D-CEC4-408D-AADB-4E14B7734CE4}" type="pres">
      <dgm:prSet presAssocID="{BEEE473B-2EC8-470A-9E28-03E623F722B2}" presName="level2Shape" presStyleLbl="node4" presStyleIdx="2" presStyleCnt="6"/>
      <dgm:spPr/>
    </dgm:pt>
    <dgm:pt modelId="{0DDA1025-F861-46DE-9999-4C9FF60F2BA1}" type="pres">
      <dgm:prSet presAssocID="{BEEE473B-2EC8-470A-9E28-03E623F722B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3" presStyleCnt="6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3" presStyleCnt="6" custLinFactNeighborX="-3823" custLinFactNeighborY="-3186"/>
      <dgm:spPr/>
    </dgm:pt>
    <dgm:pt modelId="{70C641D7-008F-491D-A8A1-389516750A5F}" type="pres">
      <dgm:prSet presAssocID="{E116835A-3D10-450B-9413-E1B97894FFA3}" presName="hierChild3" presStyleCnt="0"/>
      <dgm:spPr/>
    </dgm:pt>
    <dgm:pt modelId="{6D500FE4-6E88-4115-B204-2A401C1E43A0}" type="pres">
      <dgm:prSet presAssocID="{5A2D30D4-EEF4-4274-A404-AB129065637F}" presName="Name19" presStyleLbl="parChTrans1D2" presStyleIdx="1" presStyleCnt="2"/>
      <dgm:spPr/>
    </dgm:pt>
    <dgm:pt modelId="{68735FE1-5986-4989-BCFA-E7980B972273}" type="pres">
      <dgm:prSet presAssocID="{5A9D0339-AA51-434F-8B6C-60F99E3633CF}" presName="Name21" presStyleCnt="0"/>
      <dgm:spPr/>
    </dgm:pt>
    <dgm:pt modelId="{1EE97BA3-462E-4247-9C64-D91A323268AC}" type="pres">
      <dgm:prSet presAssocID="{5A9D0339-AA51-434F-8B6C-60F99E3633CF}" presName="level2Shape" presStyleLbl="node2" presStyleIdx="1" presStyleCnt="2"/>
      <dgm:spPr/>
    </dgm:pt>
    <dgm:pt modelId="{F5F29C6D-26F6-440B-88FF-DE5D242CB299}" type="pres">
      <dgm:prSet presAssocID="{5A9D0339-AA51-434F-8B6C-60F99E3633CF}" presName="hierChild3" presStyleCnt="0"/>
      <dgm:spPr/>
    </dgm:pt>
    <dgm:pt modelId="{6DFBC8DC-FB04-4552-ACB4-2C723637561B}" type="pres">
      <dgm:prSet presAssocID="{14CBFDCC-3ECF-4077-AAFC-9035D3532054}" presName="Name19" presStyleLbl="parChTrans1D3" presStyleIdx="2" presStyleCnt="4"/>
      <dgm:spPr/>
    </dgm:pt>
    <dgm:pt modelId="{01B1FE0B-F591-4A2D-B9D9-4DFCE938EC84}" type="pres">
      <dgm:prSet presAssocID="{5CA15CE3-8396-42E1-8E7E-BD11A58851E2}" presName="Name21" presStyleCnt="0"/>
      <dgm:spPr/>
    </dgm:pt>
    <dgm:pt modelId="{7C0EA656-1D18-4980-86E2-83309EF67A1B}" type="pres">
      <dgm:prSet presAssocID="{5CA15CE3-8396-42E1-8E7E-BD11A58851E2}" presName="level2Shape" presStyleLbl="node3" presStyleIdx="2" presStyleCnt="4" custLinFactNeighborX="2683" custLinFactNeighborY="-1341"/>
      <dgm:spPr/>
    </dgm:pt>
    <dgm:pt modelId="{7EF65181-3316-4D40-8098-EFE2CDDA0653}" type="pres">
      <dgm:prSet presAssocID="{5CA15CE3-8396-42E1-8E7E-BD11A58851E2}" presName="hierChild3" presStyleCnt="0"/>
      <dgm:spPr/>
    </dgm:pt>
    <dgm:pt modelId="{190E5C43-FF52-41EF-BC65-4C3846DF4B2F}" type="pres">
      <dgm:prSet presAssocID="{27B0B7D4-9290-4FFB-8E4F-E55C7EC9F8B5}" presName="Name19" presStyleLbl="parChTrans1D4" presStyleIdx="4" presStyleCnt="6"/>
      <dgm:spPr/>
    </dgm:pt>
    <dgm:pt modelId="{37FB32C3-A5F1-4812-A1A1-DE1AA871D2FD}" type="pres">
      <dgm:prSet presAssocID="{F66CC7BD-674A-437D-8C62-29898B13049D}" presName="Name21" presStyleCnt="0"/>
      <dgm:spPr/>
    </dgm:pt>
    <dgm:pt modelId="{403A2617-6E68-42B4-BEB9-915729DD91B2}" type="pres">
      <dgm:prSet presAssocID="{F66CC7BD-674A-437D-8C62-29898B13049D}" presName="level2Shape" presStyleLbl="node4" presStyleIdx="4" presStyleCnt="6"/>
      <dgm:spPr/>
    </dgm:pt>
    <dgm:pt modelId="{E6CA9CB2-9465-4706-AB82-6534488FC1B5}" type="pres">
      <dgm:prSet presAssocID="{F66CC7BD-674A-437D-8C62-29898B13049D}" presName="hierChild3" presStyleCnt="0"/>
      <dgm:spPr/>
    </dgm:pt>
    <dgm:pt modelId="{86087C67-4375-477E-84D1-836C1F14C793}" type="pres">
      <dgm:prSet presAssocID="{441A3D14-7823-4933-A226-6CEE16869DD4}" presName="Name19" presStyleLbl="parChTrans1D3" presStyleIdx="3" presStyleCnt="4"/>
      <dgm:spPr/>
    </dgm:pt>
    <dgm:pt modelId="{85B79B7E-F00E-48C7-AF60-37DCF3CD811A}" type="pres">
      <dgm:prSet presAssocID="{540823D0-D4AA-438F-B805-D3CA6D4539F8}" presName="Name21" presStyleCnt="0"/>
      <dgm:spPr/>
    </dgm:pt>
    <dgm:pt modelId="{A445E83A-B1D7-4754-AB40-1BD356E2B23A}" type="pres">
      <dgm:prSet presAssocID="{540823D0-D4AA-438F-B805-D3CA6D4539F8}" presName="level2Shape" presStyleLbl="node3" presStyleIdx="3" presStyleCnt="4" custLinFactNeighborX="-875" custLinFactNeighborY="-10421"/>
      <dgm:spPr/>
    </dgm:pt>
    <dgm:pt modelId="{B24DE3F9-9CB7-4F27-BB97-71205C9A2479}" type="pres">
      <dgm:prSet presAssocID="{540823D0-D4AA-438F-B805-D3CA6D4539F8}" presName="hierChild3" presStyleCnt="0"/>
      <dgm:spPr/>
    </dgm:pt>
    <dgm:pt modelId="{56CF0D79-9B69-422E-B55F-8C1B0E2FBF1A}" type="pres">
      <dgm:prSet presAssocID="{33AA2D47-1000-479B-B8DD-8B7CFD50AA2C}" presName="Name19" presStyleLbl="parChTrans1D4" presStyleIdx="5" presStyleCnt="6"/>
      <dgm:spPr/>
    </dgm:pt>
    <dgm:pt modelId="{0E1F0822-5D6C-4319-98E2-F162567476DA}" type="pres">
      <dgm:prSet presAssocID="{3FA3C445-9E1D-45B1-AB41-19681A34813A}" presName="Name21" presStyleCnt="0"/>
      <dgm:spPr/>
    </dgm:pt>
    <dgm:pt modelId="{EFADDF6B-06F5-45B8-838D-F3A345604137}" type="pres">
      <dgm:prSet presAssocID="{3FA3C445-9E1D-45B1-AB41-19681A34813A}" presName="level2Shape" presStyleLbl="node4" presStyleIdx="5" presStyleCnt="6"/>
      <dgm:spPr/>
    </dgm:pt>
    <dgm:pt modelId="{A25BEABA-2D8D-4C41-B23F-474AF0946337}" type="pres">
      <dgm:prSet presAssocID="{3FA3C445-9E1D-45B1-AB41-19681A34813A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C655402-4D62-4C5E-8862-34551698FE28}" type="presOf" srcId="{35DCDA67-F2A2-441C-AE5D-C1B198AC0662}" destId="{0ECD015A-E51F-4E92-93F8-42CA82FE8288}" srcOrd="0" destOrd="0" presId="urn:microsoft.com/office/officeart/2005/8/layout/hierarchy6"/>
    <dgm:cxn modelId="{D612BB0F-71F7-43BD-8055-CABB22335B04}" type="presOf" srcId="{CFE7097C-8D2B-4D79-A5D5-84D08B065AD4}" destId="{693E7B0F-4C3D-48FF-A291-A297AD09F19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5275E036-94EA-4766-81F6-96033E334A09}" srcId="{DEBFFABF-82B9-4D25-8AD5-D3D639130002}" destId="{BEEE473B-2EC8-470A-9E28-03E623F722B2}" srcOrd="0" destOrd="0" parTransId="{CA09B458-A59A-42E9-823E-CEA240B29164}" sibTransId="{46EA9050-A58E-42AE-80FB-F8F237BBD6B0}"/>
    <dgm:cxn modelId="{B9669E3A-3379-47B8-B7B5-0C722AAF1398}" type="presOf" srcId="{33AA2D47-1000-479B-B8DD-8B7CFD50AA2C}" destId="{56CF0D79-9B69-422E-B55F-8C1B0E2FBF1A}" srcOrd="0" destOrd="0" presId="urn:microsoft.com/office/officeart/2005/8/layout/hierarchy6"/>
    <dgm:cxn modelId="{8C3C563B-3F89-4C3C-99C7-53B2F08A96D8}" type="presOf" srcId="{AEF768B3-89BD-4493-B753-D5C7E3F86037}" destId="{2B44D44D-9C15-4BE4-8857-6902DD216E02}" srcOrd="0" destOrd="0" presId="urn:microsoft.com/office/officeart/2005/8/layout/hierarchy6"/>
    <dgm:cxn modelId="{E6702C3E-B010-4296-AEEE-E1BB5FA9C3D1}" type="presOf" srcId="{675114A4-4D40-4091-9275-9C8175883DB4}" destId="{41AB122B-081A-4865-AD38-E3670CB221C3}" srcOrd="0" destOrd="0" presId="urn:microsoft.com/office/officeart/2005/8/layout/hierarchy6"/>
    <dgm:cxn modelId="{99B13463-DFFE-402D-A231-37328C63A7B0}" type="presOf" srcId="{55C08119-F190-4569-BB1D-4D4C7A2B693E}" destId="{E6F5C1DA-D308-408B-88C1-7DE98E99F690}" srcOrd="0" destOrd="0" presId="urn:microsoft.com/office/officeart/2005/8/layout/hierarchy6"/>
    <dgm:cxn modelId="{1DB2BA4B-C406-43F5-ADDB-E24CEE1369B8}" type="presOf" srcId="{7B337E52-DD2F-44E8-9ED5-365B87D9FED1}" destId="{53BE28EF-99A8-45D2-A439-B1144FBC3954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6E77064D-F778-4D34-BE87-8943DB3A0BEC}" srcId="{9A3D543D-1E9A-4BE5-BFBC-B65722739982}" destId="{5A9D0339-AA51-434F-8B6C-60F99E3633CF}" srcOrd="1" destOrd="0" parTransId="{5A2D30D4-EEF4-4274-A404-AB129065637F}" sibTransId="{CEC8408D-1C1F-4517-8C11-F42FD84E8BAB}"/>
    <dgm:cxn modelId="{63A89A4E-2CBD-4E12-812B-B8472175D000}" type="presOf" srcId="{F66CC7BD-674A-437D-8C62-29898B13049D}" destId="{403A2617-6E68-42B4-BEB9-915729DD91B2}" srcOrd="0" destOrd="0" presId="urn:microsoft.com/office/officeart/2005/8/layout/hierarchy6"/>
    <dgm:cxn modelId="{7FB98C4F-DCCA-4C59-A3BF-C3B8534B4C0E}" srcId="{5A9D0339-AA51-434F-8B6C-60F99E3633CF}" destId="{5CA15CE3-8396-42E1-8E7E-BD11A58851E2}" srcOrd="0" destOrd="0" parTransId="{14CBFDCC-3ECF-4077-AAFC-9035D3532054}" sibTransId="{4EF2F922-12E7-4FD4-81DA-E3CD0818CD32}"/>
    <dgm:cxn modelId="{3FDF2D53-B628-4187-A108-E70970B62BCD}" type="presOf" srcId="{3FA3C445-9E1D-45B1-AB41-19681A34813A}" destId="{EFADDF6B-06F5-45B8-838D-F3A345604137}" srcOrd="0" destOrd="0" presId="urn:microsoft.com/office/officeart/2005/8/layout/hierarchy6"/>
    <dgm:cxn modelId="{22D75C54-D61D-4CFA-8DC6-21D5B70F2876}" type="presOf" srcId="{53BD6231-3DFE-431F-8D0C-C2EE5F431215}" destId="{EA7FACE5-B0A2-41B9-9E88-2A0B6E6837A7}" srcOrd="0" destOrd="0" presId="urn:microsoft.com/office/officeart/2005/8/layout/hierarchy6"/>
    <dgm:cxn modelId="{3BBF5554-DF7B-4357-89C8-D55160EC3B44}" type="presOf" srcId="{BEEE473B-2EC8-470A-9E28-03E623F722B2}" destId="{1F02E85D-CEC4-408D-AADB-4E14B7734CE4}" srcOrd="0" destOrd="0" presId="urn:microsoft.com/office/officeart/2005/8/layout/hierarchy6"/>
    <dgm:cxn modelId="{EC0C3E78-9120-4AF3-8F4C-A02234D887E3}" type="presOf" srcId="{5A2D30D4-EEF4-4274-A404-AB129065637F}" destId="{6D500FE4-6E88-4115-B204-2A401C1E43A0}" srcOrd="0" destOrd="0" presId="urn:microsoft.com/office/officeart/2005/8/layout/hierarchy6"/>
    <dgm:cxn modelId="{639A4D89-A229-4918-9664-A2D46026618B}" type="presOf" srcId="{9A3D543D-1E9A-4BE5-BFBC-B65722739982}" destId="{9903AFBA-5A13-4349-A39D-854233A67AAB}" srcOrd="0" destOrd="0" presId="urn:microsoft.com/office/officeart/2005/8/layout/hierarchy6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71356C93-D667-40C4-8483-AF68B2C6EF2C}" type="presOf" srcId="{84C7FE82-CB25-4ECD-9CE0-264765FA62D1}" destId="{D2FA8DCC-89A3-4CB1-9FF9-7F8B664B0AF9}" srcOrd="0" destOrd="0" presId="urn:microsoft.com/office/officeart/2005/8/layout/hierarchy6"/>
    <dgm:cxn modelId="{B89ED895-76C4-4243-AD33-A43480B6045A}" type="presOf" srcId="{5CA15CE3-8396-42E1-8E7E-BD11A58851E2}" destId="{7C0EA656-1D18-4980-86E2-83309EF67A1B}" srcOrd="0" destOrd="0" presId="urn:microsoft.com/office/officeart/2005/8/layout/hierarchy6"/>
    <dgm:cxn modelId="{B1A9919C-13BA-4186-AD8D-00C8C3C38D38}" type="presOf" srcId="{27B0B7D4-9290-4FFB-8E4F-E55C7EC9F8B5}" destId="{190E5C43-FF52-41EF-BC65-4C3846DF4B2F}" srcOrd="0" destOrd="0" presId="urn:microsoft.com/office/officeart/2005/8/layout/hierarchy6"/>
    <dgm:cxn modelId="{0B9BE19D-4CD3-4482-A328-A9C60DFAA86E}" type="presOf" srcId="{001622B8-067A-4ACE-8911-1AA26B934B71}" destId="{C24AA9F1-E100-43C5-9B3E-E49BBE5DF731}" srcOrd="0" destOrd="0" presId="urn:microsoft.com/office/officeart/2005/8/layout/hierarchy6"/>
    <dgm:cxn modelId="{1CC5A6A6-8E7A-460B-AF7B-76CD3C59AD04}" type="presOf" srcId="{E116835A-3D10-450B-9413-E1B97894FFA3}" destId="{03CEC701-59F7-4F6F-A2FB-6D1193C6C0E9}" srcOrd="0" destOrd="0" presId="urn:microsoft.com/office/officeart/2005/8/layout/hierarchy6"/>
    <dgm:cxn modelId="{8754D5A6-FA6C-4190-A145-9C83C339C99D}" srcId="{5CA15CE3-8396-42E1-8E7E-BD11A58851E2}" destId="{F66CC7BD-674A-437D-8C62-29898B13049D}" srcOrd="0" destOrd="0" parTransId="{27B0B7D4-9290-4FFB-8E4F-E55C7EC9F8B5}" sibTransId="{0AE695F0-1447-4B3E-9061-2D7EB833CB67}"/>
    <dgm:cxn modelId="{B7CD7AA7-9E4D-4071-811E-8EADE279661E}" type="presOf" srcId="{5A9D0339-AA51-434F-8B6C-60F99E3633CF}" destId="{1EE97BA3-462E-4247-9C64-D91A323268AC}" srcOrd="0" destOrd="0" presId="urn:microsoft.com/office/officeart/2005/8/layout/hierarchy6"/>
    <dgm:cxn modelId="{B4B77CA9-AEFB-473A-90B3-CA47B2088A8F}" type="presOf" srcId="{14CBFDCC-3ECF-4077-AAFC-9035D3532054}" destId="{6DFBC8DC-FB04-4552-ACB4-2C723637561B}" srcOrd="0" destOrd="0" presId="urn:microsoft.com/office/officeart/2005/8/layout/hierarchy6"/>
    <dgm:cxn modelId="{5811BAAA-C778-4938-B9A0-254EA33A3D9B}" srcId="{BEEE473B-2EC8-470A-9E28-03E623F722B2}" destId="{E116835A-3D10-450B-9413-E1B97894FFA3}" srcOrd="0" destOrd="0" parTransId="{AEF768B3-89BD-4493-B753-D5C7E3F86037}" sibTransId="{52D43CBC-A4A2-45B3-BE26-8C6C6134A79F}"/>
    <dgm:cxn modelId="{8CF0FBBA-644A-4E57-BE45-70F5BB3F9918}" type="presOf" srcId="{441A3D14-7823-4933-A226-6CEE16869DD4}" destId="{86087C67-4375-477E-84D1-836C1F14C793}" srcOrd="0" destOrd="0" presId="urn:microsoft.com/office/officeart/2005/8/layout/hierarchy6"/>
    <dgm:cxn modelId="{A3CD0FBD-F887-4322-93F1-9CD5BBF42FE8}" type="presOf" srcId="{C285AA89-3DDC-4450-9A7F-149023CB6A38}" destId="{DDEF067D-8035-4EE8-B26D-F9EF3FCB2EBB}" srcOrd="0" destOrd="0" presId="urn:microsoft.com/office/officeart/2005/8/layout/hierarchy6"/>
    <dgm:cxn modelId="{6B2369BD-6D60-4E4E-8AF5-E80529140884}" type="presOf" srcId="{540823D0-D4AA-438F-B805-D3CA6D4539F8}" destId="{A445E83A-B1D7-4754-AB40-1BD356E2B23A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41AF80D2-A960-4DBA-8039-3A84182C1BEA}" type="presOf" srcId="{CA09B458-A59A-42E9-823E-CEA240B29164}" destId="{D15C5AB9-F1E9-4D5E-85C9-5C93CA672A4C}" srcOrd="0" destOrd="0" presId="urn:microsoft.com/office/officeart/2005/8/layout/hierarchy6"/>
    <dgm:cxn modelId="{A15E1ADA-0F17-41F5-9587-6AAA01B0B38D}" type="presOf" srcId="{DEBFFABF-82B9-4D25-8AD5-D3D639130002}" destId="{C506A8BA-439E-4716-BD26-721A6F281A37}" srcOrd="0" destOrd="0" presId="urn:microsoft.com/office/officeart/2005/8/layout/hierarchy6"/>
    <dgm:cxn modelId="{B46D3CE0-F310-4853-A6BC-5D6AC56C6FB4}" srcId="{540823D0-D4AA-438F-B805-D3CA6D4539F8}" destId="{3FA3C445-9E1D-45B1-AB41-19681A34813A}" srcOrd="0" destOrd="0" parTransId="{33AA2D47-1000-479B-B8DD-8B7CFD50AA2C}" sibTransId="{0FE465D2-8965-47BE-9A7C-4C8466AA2C0E}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0F581FEE-607D-4847-B816-C0141EF64EED}" srcId="{5A9D0339-AA51-434F-8B6C-60F99E3633CF}" destId="{540823D0-D4AA-438F-B805-D3CA6D4539F8}" srcOrd="1" destOrd="0" parTransId="{441A3D14-7823-4933-A226-6CEE16869DD4}" sibTransId="{2DF52586-D00E-4C55-8704-4E1840133706}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908D699F-C70F-4D5B-B40D-4D09EAC697D3}" type="presParOf" srcId="{345ABD8D-1ABA-4A43-A568-C10F9BC71744}" destId="{6CAA1593-FAC0-443A-87C9-97957B477D06}" srcOrd="0" destOrd="0" presId="urn:microsoft.com/office/officeart/2005/8/layout/hierarchy6"/>
    <dgm:cxn modelId="{1D50703E-69B6-42E6-962A-60C274DE19E0}" type="presParOf" srcId="{6CAA1593-FAC0-443A-87C9-97957B477D06}" destId="{9903AFBA-5A13-4349-A39D-854233A67AAB}" srcOrd="0" destOrd="0" presId="urn:microsoft.com/office/officeart/2005/8/layout/hierarchy6"/>
    <dgm:cxn modelId="{A1799F72-8DD7-4F32-96D7-FE8AED99946F}" type="presParOf" srcId="{6CAA1593-FAC0-443A-87C9-97957B477D06}" destId="{DCCD5EFE-7876-4BE0-8B52-0B8CAA5B5D98}" srcOrd="1" destOrd="0" presId="urn:microsoft.com/office/officeart/2005/8/layout/hierarchy6"/>
    <dgm:cxn modelId="{610BEE55-01BD-4C15-AE30-E5C213ACE253}" type="presParOf" srcId="{DCCD5EFE-7876-4BE0-8B52-0B8CAA5B5D98}" destId="{41AB122B-081A-4865-AD38-E3670CB221C3}" srcOrd="0" destOrd="0" presId="urn:microsoft.com/office/officeart/2005/8/layout/hierarchy6"/>
    <dgm:cxn modelId="{8BB767B0-6A09-4499-A930-4E00FD8CEFEE}" type="presParOf" srcId="{DCCD5EFE-7876-4BE0-8B52-0B8CAA5B5D98}" destId="{CF8D64B8-D61F-466F-8ABA-43D7D9B04C06}" srcOrd="1" destOrd="0" presId="urn:microsoft.com/office/officeart/2005/8/layout/hierarchy6"/>
    <dgm:cxn modelId="{82B43CFA-A9DB-44AC-9927-B7260249ABD7}" type="presParOf" srcId="{CF8D64B8-D61F-466F-8ABA-43D7D9B04C06}" destId="{0ECD015A-E51F-4E92-93F8-42CA82FE8288}" srcOrd="0" destOrd="0" presId="urn:microsoft.com/office/officeart/2005/8/layout/hierarchy6"/>
    <dgm:cxn modelId="{6E917304-E215-4C62-86A7-18A940FE52D1}" type="presParOf" srcId="{CF8D64B8-D61F-466F-8ABA-43D7D9B04C06}" destId="{26362DDC-DD1A-4BB8-AE23-6E6A6745B19C}" srcOrd="1" destOrd="0" presId="urn:microsoft.com/office/officeart/2005/8/layout/hierarchy6"/>
    <dgm:cxn modelId="{0439A9AA-9240-4459-A9B6-D1A2EBDB2E0F}" type="presParOf" srcId="{26362DDC-DD1A-4BB8-AE23-6E6A6745B19C}" destId="{53BE28EF-99A8-45D2-A439-B1144FBC3954}" srcOrd="0" destOrd="0" presId="urn:microsoft.com/office/officeart/2005/8/layout/hierarchy6"/>
    <dgm:cxn modelId="{F8925640-3197-400C-9CBA-F87B042F7652}" type="presParOf" srcId="{26362DDC-DD1A-4BB8-AE23-6E6A6745B19C}" destId="{D3FD43ED-49D9-4CB5-A2F0-DFC7987DD202}" srcOrd="1" destOrd="0" presId="urn:microsoft.com/office/officeart/2005/8/layout/hierarchy6"/>
    <dgm:cxn modelId="{C984A278-866D-44B4-8D64-85F866987A6F}" type="presParOf" srcId="{D3FD43ED-49D9-4CB5-A2F0-DFC7987DD202}" destId="{C24AA9F1-E100-43C5-9B3E-E49BBE5DF731}" srcOrd="0" destOrd="0" presId="urn:microsoft.com/office/officeart/2005/8/layout/hierarchy6"/>
    <dgm:cxn modelId="{ABB19E21-5C1E-4175-B538-C8486E3BF7B9}" type="presParOf" srcId="{D3FD43ED-49D9-4CB5-A2F0-DFC7987DD202}" destId="{85A47341-493F-4C78-B925-6D17CBFED368}" srcOrd="1" destOrd="0" presId="urn:microsoft.com/office/officeart/2005/8/layout/hierarchy6"/>
    <dgm:cxn modelId="{AE8CABED-AF5E-46D9-BBFF-D8E79DD070B5}" type="presParOf" srcId="{85A47341-493F-4C78-B925-6D17CBFED368}" destId="{E6F5C1DA-D308-408B-88C1-7DE98E99F690}" srcOrd="0" destOrd="0" presId="urn:microsoft.com/office/officeart/2005/8/layout/hierarchy6"/>
    <dgm:cxn modelId="{275DF185-C525-4072-AA3E-15FBC62F64D6}" type="presParOf" srcId="{85A47341-493F-4C78-B925-6D17CBFED368}" destId="{8F5D01B4-3E5A-4BD4-B68D-CC352A4E8257}" srcOrd="1" destOrd="0" presId="urn:microsoft.com/office/officeart/2005/8/layout/hierarchy6"/>
    <dgm:cxn modelId="{BEB2DB13-8F19-4220-A029-2AF853F2FCCD}" type="presParOf" srcId="{8F5D01B4-3E5A-4BD4-B68D-CC352A4E8257}" destId="{EA7FACE5-B0A2-41B9-9E88-2A0B6E6837A7}" srcOrd="0" destOrd="0" presId="urn:microsoft.com/office/officeart/2005/8/layout/hierarchy6"/>
    <dgm:cxn modelId="{9096CAFF-8765-418D-BA11-547994F72705}" type="presParOf" srcId="{8F5D01B4-3E5A-4BD4-B68D-CC352A4E8257}" destId="{82E4EAC8-6C7E-4BD1-AF27-FEF63E238D7B}" srcOrd="1" destOrd="0" presId="urn:microsoft.com/office/officeart/2005/8/layout/hierarchy6"/>
    <dgm:cxn modelId="{16438145-D925-4D79-8219-B8CB25853855}" type="presParOf" srcId="{82E4EAC8-6C7E-4BD1-AF27-FEF63E238D7B}" destId="{D2FA8DCC-89A3-4CB1-9FF9-7F8B664B0AF9}" srcOrd="0" destOrd="0" presId="urn:microsoft.com/office/officeart/2005/8/layout/hierarchy6"/>
    <dgm:cxn modelId="{4CD8CE3F-0C4B-4B6A-BE93-8A3D2003EF55}" type="presParOf" srcId="{82E4EAC8-6C7E-4BD1-AF27-FEF63E238D7B}" destId="{2B314F4B-35F2-4267-A97E-CAD08F585A27}" srcOrd="1" destOrd="0" presId="urn:microsoft.com/office/officeart/2005/8/layout/hierarchy6"/>
    <dgm:cxn modelId="{FC29D4D3-E00A-4875-8C1D-622495C104EB}" type="presParOf" srcId="{2B314F4B-35F2-4267-A97E-CAD08F585A27}" destId="{693E7B0F-4C3D-48FF-A291-A297AD09F19A}" srcOrd="0" destOrd="0" presId="urn:microsoft.com/office/officeart/2005/8/layout/hierarchy6"/>
    <dgm:cxn modelId="{24C0CF3F-A2E1-4B3D-8C81-D427B034F0EC}" type="presParOf" srcId="{2B314F4B-35F2-4267-A97E-CAD08F585A27}" destId="{24E3E993-3795-4816-83E6-9D2D429CDF86}" srcOrd="1" destOrd="0" presId="urn:microsoft.com/office/officeart/2005/8/layout/hierarchy6"/>
    <dgm:cxn modelId="{09606EDE-1E30-4934-8149-B171C098CF44}" type="presParOf" srcId="{26362DDC-DD1A-4BB8-AE23-6E6A6745B19C}" destId="{DDEF067D-8035-4EE8-B26D-F9EF3FCB2EBB}" srcOrd="2" destOrd="0" presId="urn:microsoft.com/office/officeart/2005/8/layout/hierarchy6"/>
    <dgm:cxn modelId="{1461CD67-C466-43B2-A191-331DB9908B56}" type="presParOf" srcId="{26362DDC-DD1A-4BB8-AE23-6E6A6745B19C}" destId="{5C701B20-89F4-4F50-9BD5-3E008C6D7DE6}" srcOrd="3" destOrd="0" presId="urn:microsoft.com/office/officeart/2005/8/layout/hierarchy6"/>
    <dgm:cxn modelId="{2E1B8D0B-C360-4CCB-A244-679BA45047F7}" type="presParOf" srcId="{5C701B20-89F4-4F50-9BD5-3E008C6D7DE6}" destId="{C506A8BA-439E-4716-BD26-721A6F281A37}" srcOrd="0" destOrd="0" presId="urn:microsoft.com/office/officeart/2005/8/layout/hierarchy6"/>
    <dgm:cxn modelId="{86A67DED-D2BB-464C-AC2B-DB97D7CB8317}" type="presParOf" srcId="{5C701B20-89F4-4F50-9BD5-3E008C6D7DE6}" destId="{0D14266D-155E-47D2-BD04-D1ADB411484B}" srcOrd="1" destOrd="0" presId="urn:microsoft.com/office/officeart/2005/8/layout/hierarchy6"/>
    <dgm:cxn modelId="{0A13449E-0A44-4FB3-9D73-C4D39F328B7E}" type="presParOf" srcId="{0D14266D-155E-47D2-BD04-D1ADB411484B}" destId="{D15C5AB9-F1E9-4D5E-85C9-5C93CA672A4C}" srcOrd="0" destOrd="0" presId="urn:microsoft.com/office/officeart/2005/8/layout/hierarchy6"/>
    <dgm:cxn modelId="{17A2E7E4-49CA-45A7-877A-5100F4B30349}" type="presParOf" srcId="{0D14266D-155E-47D2-BD04-D1ADB411484B}" destId="{E8E838FA-19ED-40BF-9663-79F2E95A96F0}" srcOrd="1" destOrd="0" presId="urn:microsoft.com/office/officeart/2005/8/layout/hierarchy6"/>
    <dgm:cxn modelId="{D09E5E34-5337-4079-AE16-1D81C76E1C07}" type="presParOf" srcId="{E8E838FA-19ED-40BF-9663-79F2E95A96F0}" destId="{1F02E85D-CEC4-408D-AADB-4E14B7734CE4}" srcOrd="0" destOrd="0" presId="urn:microsoft.com/office/officeart/2005/8/layout/hierarchy6"/>
    <dgm:cxn modelId="{FD11DDDE-AE62-4D4E-90B8-B5B7F5F471EF}" type="presParOf" srcId="{E8E838FA-19ED-40BF-9663-79F2E95A96F0}" destId="{0DDA1025-F861-46DE-9999-4C9FF60F2BA1}" srcOrd="1" destOrd="0" presId="urn:microsoft.com/office/officeart/2005/8/layout/hierarchy6"/>
    <dgm:cxn modelId="{4ADCC184-D0B3-4002-9DFC-83BBA7456455}" type="presParOf" srcId="{0DDA1025-F861-46DE-9999-4C9FF60F2BA1}" destId="{2B44D44D-9C15-4BE4-8857-6902DD216E02}" srcOrd="0" destOrd="0" presId="urn:microsoft.com/office/officeart/2005/8/layout/hierarchy6"/>
    <dgm:cxn modelId="{E745F990-BA7A-4BC9-8A58-EFC60EDF67B7}" type="presParOf" srcId="{0DDA1025-F861-46DE-9999-4C9FF60F2BA1}" destId="{52E0AE4D-5240-4116-8871-F00A2F071C25}" srcOrd="1" destOrd="0" presId="urn:microsoft.com/office/officeart/2005/8/layout/hierarchy6"/>
    <dgm:cxn modelId="{03AEEAB2-50A0-4E05-9B25-7FA0521EBD80}" type="presParOf" srcId="{52E0AE4D-5240-4116-8871-F00A2F071C25}" destId="{03CEC701-59F7-4F6F-A2FB-6D1193C6C0E9}" srcOrd="0" destOrd="0" presId="urn:microsoft.com/office/officeart/2005/8/layout/hierarchy6"/>
    <dgm:cxn modelId="{2FB391A1-BF1A-4FE7-9853-D253D45DB6A7}" type="presParOf" srcId="{52E0AE4D-5240-4116-8871-F00A2F071C25}" destId="{70C641D7-008F-491D-A8A1-389516750A5F}" srcOrd="1" destOrd="0" presId="urn:microsoft.com/office/officeart/2005/8/layout/hierarchy6"/>
    <dgm:cxn modelId="{CB79AEE9-6809-42EA-9AD5-6E70DE0E6FD0}" type="presParOf" srcId="{DCCD5EFE-7876-4BE0-8B52-0B8CAA5B5D98}" destId="{6D500FE4-6E88-4115-B204-2A401C1E43A0}" srcOrd="2" destOrd="0" presId="urn:microsoft.com/office/officeart/2005/8/layout/hierarchy6"/>
    <dgm:cxn modelId="{7D3F0295-D9D6-4634-869C-4356D71EFEC4}" type="presParOf" srcId="{DCCD5EFE-7876-4BE0-8B52-0B8CAA5B5D98}" destId="{68735FE1-5986-4989-BCFA-E7980B972273}" srcOrd="3" destOrd="0" presId="urn:microsoft.com/office/officeart/2005/8/layout/hierarchy6"/>
    <dgm:cxn modelId="{BCD9E5E9-7130-4803-BED4-F5394D7BA591}" type="presParOf" srcId="{68735FE1-5986-4989-BCFA-E7980B972273}" destId="{1EE97BA3-462E-4247-9C64-D91A323268AC}" srcOrd="0" destOrd="0" presId="urn:microsoft.com/office/officeart/2005/8/layout/hierarchy6"/>
    <dgm:cxn modelId="{21FF9835-99EE-43B7-83BC-5E3FC3D7072F}" type="presParOf" srcId="{68735FE1-5986-4989-BCFA-E7980B972273}" destId="{F5F29C6D-26F6-440B-88FF-DE5D242CB299}" srcOrd="1" destOrd="0" presId="urn:microsoft.com/office/officeart/2005/8/layout/hierarchy6"/>
    <dgm:cxn modelId="{6F5CEDFE-1C33-405B-A3E1-B8C17595BF9F}" type="presParOf" srcId="{F5F29C6D-26F6-440B-88FF-DE5D242CB299}" destId="{6DFBC8DC-FB04-4552-ACB4-2C723637561B}" srcOrd="0" destOrd="0" presId="urn:microsoft.com/office/officeart/2005/8/layout/hierarchy6"/>
    <dgm:cxn modelId="{DB7C0364-4176-49B3-AF95-91A3115FC08C}" type="presParOf" srcId="{F5F29C6D-26F6-440B-88FF-DE5D242CB299}" destId="{01B1FE0B-F591-4A2D-B9D9-4DFCE938EC84}" srcOrd="1" destOrd="0" presId="urn:microsoft.com/office/officeart/2005/8/layout/hierarchy6"/>
    <dgm:cxn modelId="{5872C2A3-8100-4527-B259-ED23219A97D2}" type="presParOf" srcId="{01B1FE0B-F591-4A2D-B9D9-4DFCE938EC84}" destId="{7C0EA656-1D18-4980-86E2-83309EF67A1B}" srcOrd="0" destOrd="0" presId="urn:microsoft.com/office/officeart/2005/8/layout/hierarchy6"/>
    <dgm:cxn modelId="{BE7FBD66-3BDF-4834-A440-C3F1A5FB3D2C}" type="presParOf" srcId="{01B1FE0B-F591-4A2D-B9D9-4DFCE938EC84}" destId="{7EF65181-3316-4D40-8098-EFE2CDDA0653}" srcOrd="1" destOrd="0" presId="urn:microsoft.com/office/officeart/2005/8/layout/hierarchy6"/>
    <dgm:cxn modelId="{C6DC9EB7-C66F-476A-A71D-E93F9B6B870D}" type="presParOf" srcId="{7EF65181-3316-4D40-8098-EFE2CDDA0653}" destId="{190E5C43-FF52-41EF-BC65-4C3846DF4B2F}" srcOrd="0" destOrd="0" presId="urn:microsoft.com/office/officeart/2005/8/layout/hierarchy6"/>
    <dgm:cxn modelId="{7DC5E919-1CCD-4A3F-BE35-2C3DFCA70BE9}" type="presParOf" srcId="{7EF65181-3316-4D40-8098-EFE2CDDA0653}" destId="{37FB32C3-A5F1-4812-A1A1-DE1AA871D2FD}" srcOrd="1" destOrd="0" presId="urn:microsoft.com/office/officeart/2005/8/layout/hierarchy6"/>
    <dgm:cxn modelId="{8BE858B0-E9EA-4D91-95C4-F272A30446F9}" type="presParOf" srcId="{37FB32C3-A5F1-4812-A1A1-DE1AA871D2FD}" destId="{403A2617-6E68-42B4-BEB9-915729DD91B2}" srcOrd="0" destOrd="0" presId="urn:microsoft.com/office/officeart/2005/8/layout/hierarchy6"/>
    <dgm:cxn modelId="{3BBA4A06-8CD7-4565-96F0-3FFCD6970899}" type="presParOf" srcId="{37FB32C3-A5F1-4812-A1A1-DE1AA871D2FD}" destId="{E6CA9CB2-9465-4706-AB82-6534488FC1B5}" srcOrd="1" destOrd="0" presId="urn:microsoft.com/office/officeart/2005/8/layout/hierarchy6"/>
    <dgm:cxn modelId="{671D97ED-1E95-446F-9025-72D517F7C069}" type="presParOf" srcId="{F5F29C6D-26F6-440B-88FF-DE5D242CB299}" destId="{86087C67-4375-477E-84D1-836C1F14C793}" srcOrd="2" destOrd="0" presId="urn:microsoft.com/office/officeart/2005/8/layout/hierarchy6"/>
    <dgm:cxn modelId="{52E6C77B-4478-4A71-BE2C-B11B39429481}" type="presParOf" srcId="{F5F29C6D-26F6-440B-88FF-DE5D242CB299}" destId="{85B79B7E-F00E-48C7-AF60-37DCF3CD811A}" srcOrd="3" destOrd="0" presId="urn:microsoft.com/office/officeart/2005/8/layout/hierarchy6"/>
    <dgm:cxn modelId="{0C162537-C349-4C9C-B992-05E3B821401F}" type="presParOf" srcId="{85B79B7E-F00E-48C7-AF60-37DCF3CD811A}" destId="{A445E83A-B1D7-4754-AB40-1BD356E2B23A}" srcOrd="0" destOrd="0" presId="urn:microsoft.com/office/officeart/2005/8/layout/hierarchy6"/>
    <dgm:cxn modelId="{193892BA-B906-4040-941C-2756F53D3015}" type="presParOf" srcId="{85B79B7E-F00E-48C7-AF60-37DCF3CD811A}" destId="{B24DE3F9-9CB7-4F27-BB97-71205C9A2479}" srcOrd="1" destOrd="0" presId="urn:microsoft.com/office/officeart/2005/8/layout/hierarchy6"/>
    <dgm:cxn modelId="{C2E59BDD-DFE8-4331-B2A8-E8855807F3C8}" type="presParOf" srcId="{B24DE3F9-9CB7-4F27-BB97-71205C9A2479}" destId="{56CF0D79-9B69-422E-B55F-8C1B0E2FBF1A}" srcOrd="0" destOrd="0" presId="urn:microsoft.com/office/officeart/2005/8/layout/hierarchy6"/>
    <dgm:cxn modelId="{FCFF965A-BD05-43DC-8F75-3BA969C7CA34}" type="presParOf" srcId="{B24DE3F9-9CB7-4F27-BB97-71205C9A2479}" destId="{0E1F0822-5D6C-4319-98E2-F162567476DA}" srcOrd="1" destOrd="0" presId="urn:microsoft.com/office/officeart/2005/8/layout/hierarchy6"/>
    <dgm:cxn modelId="{794BCCF6-1812-463D-894F-2E4A2F47122B}" type="presParOf" srcId="{0E1F0822-5D6C-4319-98E2-F162567476DA}" destId="{EFADDF6B-06F5-45B8-838D-F3A345604137}" srcOrd="0" destOrd="0" presId="urn:microsoft.com/office/officeart/2005/8/layout/hierarchy6"/>
    <dgm:cxn modelId="{1CDB4E4D-476D-424D-A765-54C3BBE426CF}" type="presParOf" srcId="{0E1F0822-5D6C-4319-98E2-F162567476DA}" destId="{A25BEABA-2D8D-4C41-B23F-474AF0946337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001622B8-067A-4ACE-8911-1AA26B934B71}">
      <dgm:prSet/>
      <dgm:spPr/>
      <dgm:t>
        <a:bodyPr/>
        <a:lstStyle/>
        <a:p>
          <a:r>
            <a:rPr lang="en-US" dirty="0"/>
            <a:t>COORD</a:t>
          </a:r>
        </a:p>
        <a:p>
          <a:r>
            <a:rPr lang="en-US" dirty="0"/>
            <a:t>HAL</a:t>
          </a:r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n-US" dirty="0"/>
            <a:t>GPIO</a:t>
          </a:r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CAN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6B8CD27-8200-4A2E-ACCC-F492938BF8B4}" type="pres">
      <dgm:prSet presAssocID="{001622B8-067A-4ACE-8911-1AA26B934B71}" presName="Name14" presStyleCnt="0"/>
      <dgm:spPr/>
    </dgm:pt>
    <dgm:pt modelId="{E22B93CA-430E-4EDA-BD01-109F5F6C9043}" type="pres">
      <dgm:prSet presAssocID="{001622B8-067A-4ACE-8911-1AA26B934B71}" presName="level1Shape" presStyleLbl="node0" presStyleIdx="0" presStyleCnt="1">
        <dgm:presLayoutVars>
          <dgm:chPref val="3"/>
        </dgm:presLayoutVars>
      </dgm:prSet>
      <dgm:spPr/>
    </dgm:pt>
    <dgm:pt modelId="{BE5D17EB-B5A3-4D42-BB99-1F3F1D1DD9B6}" type="pres">
      <dgm:prSet presAssocID="{001622B8-067A-4ACE-8911-1AA26B934B71}" presName="hierChild2" presStyleCnt="0"/>
      <dgm:spPr/>
    </dgm:pt>
    <dgm:pt modelId="{E6F5C1DA-D308-408B-88C1-7DE98E99F690}" type="pres">
      <dgm:prSet presAssocID="{55C08119-F190-4569-BB1D-4D4C7A2B693E}" presName="Name19" presStyleLbl="parChTrans1D2" presStyleIdx="0" presStyleCnt="1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2" presStyleIdx="0" presStyleCnt="1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3" presStyleIdx="0" presStyleCnt="1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3" presStyleIdx="0" presStyleCnt="1"/>
      <dgm:spPr/>
    </dgm:pt>
    <dgm:pt modelId="{24E3E993-3795-4816-83E6-9D2D429CDF86}" type="pres">
      <dgm:prSet presAssocID="{CFE7097C-8D2B-4D79-A5D5-84D08B065AD4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7B6A472-DDCC-41A2-8C83-2ECC2FFBF70D}" type="presOf" srcId="{001622B8-067A-4ACE-8911-1AA26B934B71}" destId="{E22B93CA-430E-4EDA-BD01-109F5F6C9043}" srcOrd="0" destOrd="0" presId="urn:microsoft.com/office/officeart/2005/8/layout/hierarchy6"/>
    <dgm:cxn modelId="{EBB73D75-2ECE-4714-9CC7-16C5BA192F42}" type="presOf" srcId="{53BD6231-3DFE-431F-8D0C-C2EE5F431215}" destId="{EA7FACE5-B0A2-41B9-9E88-2A0B6E6837A7}" srcOrd="0" destOrd="0" presId="urn:microsoft.com/office/officeart/2005/8/layout/hierarchy6"/>
    <dgm:cxn modelId="{BC126B93-5A85-4FE0-92DC-6B5FDE551C7F}" srcId="{1C5F8750-0E8D-4A4F-A5C4-6A02757B2CEE}" destId="{001622B8-067A-4ACE-8911-1AA26B934B71}" srcOrd="0" destOrd="0" parTransId="{7B337E52-DD2F-44E8-9ED5-365B87D9FED1}" sibTransId="{9859AD3B-0077-415C-B213-4209EF6A42CC}"/>
    <dgm:cxn modelId="{8444D0AF-D5E2-4B60-A5E9-F5069CE93252}" type="presOf" srcId="{CFE7097C-8D2B-4D79-A5D5-84D08B065AD4}" destId="{693E7B0F-4C3D-48FF-A291-A297AD09F19A}" srcOrd="0" destOrd="0" presId="urn:microsoft.com/office/officeart/2005/8/layout/hierarchy6"/>
    <dgm:cxn modelId="{6867A8B8-0151-4F84-98CC-72A3EBDA975D}" type="presOf" srcId="{55C08119-F190-4569-BB1D-4D4C7A2B693E}" destId="{E6F5C1DA-D308-408B-88C1-7DE98E99F690}" srcOrd="0" destOrd="0" presId="urn:microsoft.com/office/officeart/2005/8/layout/hierarchy6"/>
    <dgm:cxn modelId="{363010BD-2718-43E4-A32F-F8123FB7B917}" type="presOf" srcId="{84C7FE82-CB25-4ECD-9CE0-264765FA62D1}" destId="{D2FA8DCC-89A3-4CB1-9FF9-7F8B664B0AF9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CAB288B9-DA97-4A9F-AD4B-B44DF2498537}" type="presParOf" srcId="{345ABD8D-1ABA-4A43-A568-C10F9BC71744}" destId="{26B8CD27-8200-4A2E-ACCC-F492938BF8B4}" srcOrd="0" destOrd="0" presId="urn:microsoft.com/office/officeart/2005/8/layout/hierarchy6"/>
    <dgm:cxn modelId="{02E14BCE-5E3C-43DB-A5B4-F5C16F9BC21A}" type="presParOf" srcId="{26B8CD27-8200-4A2E-ACCC-F492938BF8B4}" destId="{E22B93CA-430E-4EDA-BD01-109F5F6C9043}" srcOrd="0" destOrd="0" presId="urn:microsoft.com/office/officeart/2005/8/layout/hierarchy6"/>
    <dgm:cxn modelId="{5DFC9339-D11E-4C16-90EA-4673F908617E}" type="presParOf" srcId="{26B8CD27-8200-4A2E-ACCC-F492938BF8B4}" destId="{BE5D17EB-B5A3-4D42-BB99-1F3F1D1DD9B6}" srcOrd="1" destOrd="0" presId="urn:microsoft.com/office/officeart/2005/8/layout/hierarchy6"/>
    <dgm:cxn modelId="{F90E16DF-FCEB-4B40-AB49-DC463709735B}" type="presParOf" srcId="{BE5D17EB-B5A3-4D42-BB99-1F3F1D1DD9B6}" destId="{E6F5C1DA-D308-408B-88C1-7DE98E99F690}" srcOrd="0" destOrd="0" presId="urn:microsoft.com/office/officeart/2005/8/layout/hierarchy6"/>
    <dgm:cxn modelId="{DE843AAB-FA68-4706-B452-5A3CA93D030C}" type="presParOf" srcId="{BE5D17EB-B5A3-4D42-BB99-1F3F1D1DD9B6}" destId="{8F5D01B4-3E5A-4BD4-B68D-CC352A4E8257}" srcOrd="1" destOrd="0" presId="urn:microsoft.com/office/officeart/2005/8/layout/hierarchy6"/>
    <dgm:cxn modelId="{F79DE57C-7672-4364-A074-7EC89890F2CA}" type="presParOf" srcId="{8F5D01B4-3E5A-4BD4-B68D-CC352A4E8257}" destId="{EA7FACE5-B0A2-41B9-9E88-2A0B6E6837A7}" srcOrd="0" destOrd="0" presId="urn:microsoft.com/office/officeart/2005/8/layout/hierarchy6"/>
    <dgm:cxn modelId="{A215D07C-6955-4A41-9219-5BE787F2FB81}" type="presParOf" srcId="{8F5D01B4-3E5A-4BD4-B68D-CC352A4E8257}" destId="{82E4EAC8-6C7E-4BD1-AF27-FEF63E238D7B}" srcOrd="1" destOrd="0" presId="urn:microsoft.com/office/officeart/2005/8/layout/hierarchy6"/>
    <dgm:cxn modelId="{66AE67E8-3782-4342-A552-95F5CF1B9582}" type="presParOf" srcId="{82E4EAC8-6C7E-4BD1-AF27-FEF63E238D7B}" destId="{D2FA8DCC-89A3-4CB1-9FF9-7F8B664B0AF9}" srcOrd="0" destOrd="0" presId="urn:microsoft.com/office/officeart/2005/8/layout/hierarchy6"/>
    <dgm:cxn modelId="{2730F726-4BC3-402F-9533-B7365D8A8567}" type="presParOf" srcId="{82E4EAC8-6C7E-4BD1-AF27-FEF63E238D7B}" destId="{2B314F4B-35F2-4267-A97E-CAD08F585A27}" srcOrd="1" destOrd="0" presId="urn:microsoft.com/office/officeart/2005/8/layout/hierarchy6"/>
    <dgm:cxn modelId="{35565EA0-CE1E-4E4A-A8D6-7608890EBDE8}" type="presParOf" srcId="{2B314F4B-35F2-4267-A97E-CAD08F585A27}" destId="{693E7B0F-4C3D-48FF-A291-A297AD09F19A}" srcOrd="0" destOrd="0" presId="urn:microsoft.com/office/officeart/2005/8/layout/hierarchy6"/>
    <dgm:cxn modelId="{E28174CA-5DE1-4F65-8096-8B0FD6FE049D}" type="presParOf" srcId="{2B314F4B-35F2-4267-A97E-CAD08F585A27}" destId="{24E3E993-3795-4816-83E6-9D2D429CDF86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4847025" y="3221"/>
          <a:ext cx="1413653" cy="942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APP</a:t>
          </a:r>
        </a:p>
      </dsp:txBody>
      <dsp:txXfrm>
        <a:off x="4874628" y="30824"/>
        <a:ext cx="1358447" cy="887229"/>
      </dsp:txXfrm>
    </dsp:sp>
    <dsp:sp modelId="{41AB122B-081A-4865-AD38-E3670CB221C3}">
      <dsp:nvSpPr>
        <dsp:cNvPr id="0" name=""/>
        <dsp:cNvSpPr/>
      </dsp:nvSpPr>
      <dsp:spPr>
        <a:xfrm>
          <a:off x="3645512" y="945657"/>
          <a:ext cx="1908340" cy="376974"/>
        </a:xfrm>
        <a:custGeom>
          <a:avLst/>
          <a:gdLst/>
          <a:ahLst/>
          <a:cxnLst/>
          <a:rect l="0" t="0" r="0" b="0"/>
          <a:pathLst>
            <a:path>
              <a:moveTo>
                <a:pt x="1908340" y="0"/>
              </a:moveTo>
              <a:lnTo>
                <a:pt x="1908340" y="188487"/>
              </a:lnTo>
              <a:lnTo>
                <a:pt x="0" y="188487"/>
              </a:lnTo>
              <a:lnTo>
                <a:pt x="0" y="37697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2938685" y="1322631"/>
          <a:ext cx="1413653" cy="942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BOARD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INTERFACE</a:t>
          </a:r>
        </a:p>
      </dsp:txBody>
      <dsp:txXfrm>
        <a:off x="2966288" y="1350234"/>
        <a:ext cx="1358447" cy="887229"/>
      </dsp:txXfrm>
    </dsp:sp>
    <dsp:sp modelId="{53BE28EF-99A8-45D2-A439-B1144FBC3954}">
      <dsp:nvSpPr>
        <dsp:cNvPr id="0" name=""/>
        <dsp:cNvSpPr/>
      </dsp:nvSpPr>
      <dsp:spPr>
        <a:xfrm>
          <a:off x="2576125" y="2265066"/>
          <a:ext cx="1069386" cy="376974"/>
        </a:xfrm>
        <a:custGeom>
          <a:avLst/>
          <a:gdLst/>
          <a:ahLst/>
          <a:cxnLst/>
          <a:rect l="0" t="0" r="0" b="0"/>
          <a:pathLst>
            <a:path>
              <a:moveTo>
                <a:pt x="1069386" y="0"/>
              </a:moveTo>
              <a:lnTo>
                <a:pt x="1069386" y="188487"/>
              </a:lnTo>
              <a:lnTo>
                <a:pt x="0" y="188487"/>
              </a:lnTo>
              <a:lnTo>
                <a:pt x="0" y="376974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1869299" y="2642041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COORD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</a:t>
          </a:r>
        </a:p>
      </dsp:txBody>
      <dsp:txXfrm>
        <a:off x="1896902" y="2669644"/>
        <a:ext cx="1358447" cy="887229"/>
      </dsp:txXfrm>
    </dsp:sp>
    <dsp:sp modelId="{E6F5C1DA-D308-408B-88C1-7DE98E99F690}">
      <dsp:nvSpPr>
        <dsp:cNvPr id="0" name=""/>
        <dsp:cNvSpPr/>
      </dsp:nvSpPr>
      <dsp:spPr>
        <a:xfrm>
          <a:off x="2530405" y="3584476"/>
          <a:ext cx="91440" cy="376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487"/>
              </a:lnTo>
              <a:lnTo>
                <a:pt x="55050" y="188487"/>
              </a:lnTo>
              <a:lnTo>
                <a:pt x="55050" y="37697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1878629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CAN</a:t>
          </a:r>
        </a:p>
      </dsp:txBody>
      <dsp:txXfrm>
        <a:off x="1906232" y="3989054"/>
        <a:ext cx="1358447" cy="887229"/>
      </dsp:txXfrm>
    </dsp:sp>
    <dsp:sp modelId="{D2FA8DCC-89A3-4CB1-9FF9-7F8B664B0AF9}">
      <dsp:nvSpPr>
        <dsp:cNvPr id="0" name=""/>
        <dsp:cNvSpPr/>
      </dsp:nvSpPr>
      <dsp:spPr>
        <a:xfrm>
          <a:off x="2539735" y="4903886"/>
          <a:ext cx="91440" cy="376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97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1878629" y="5280860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GPIO</a:t>
          </a:r>
        </a:p>
      </dsp:txBody>
      <dsp:txXfrm>
        <a:off x="1906232" y="5308463"/>
        <a:ext cx="1358447" cy="887229"/>
      </dsp:txXfrm>
    </dsp:sp>
    <dsp:sp modelId="{DDEF067D-8035-4EE8-B26D-F9EF3FCB2EBB}">
      <dsp:nvSpPr>
        <dsp:cNvPr id="0" name=""/>
        <dsp:cNvSpPr/>
      </dsp:nvSpPr>
      <dsp:spPr>
        <a:xfrm>
          <a:off x="3645512" y="2265066"/>
          <a:ext cx="865056" cy="371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38"/>
              </a:lnTo>
              <a:lnTo>
                <a:pt x="865056" y="185838"/>
              </a:lnTo>
              <a:lnTo>
                <a:pt x="865056" y="371677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3662560" y="2636744"/>
          <a:ext cx="1696016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ACCELEROMETER</a:t>
          </a:r>
        </a:p>
      </dsp:txBody>
      <dsp:txXfrm>
        <a:off x="3690163" y="2664347"/>
        <a:ext cx="1640810" cy="887229"/>
      </dsp:txXfrm>
    </dsp:sp>
    <dsp:sp modelId="{D15C5AB9-F1E9-4D5E-85C9-5C93CA672A4C}">
      <dsp:nvSpPr>
        <dsp:cNvPr id="0" name=""/>
        <dsp:cNvSpPr/>
      </dsp:nvSpPr>
      <dsp:spPr>
        <a:xfrm>
          <a:off x="4464849" y="3579180"/>
          <a:ext cx="91440" cy="3822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135"/>
              </a:lnTo>
              <a:lnTo>
                <a:pt x="99537" y="191135"/>
              </a:lnTo>
              <a:lnTo>
                <a:pt x="99537" y="38227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2E85D-CEC4-408D-AADB-4E14B7734CE4}">
      <dsp:nvSpPr>
        <dsp:cNvPr id="0" name=""/>
        <dsp:cNvSpPr/>
      </dsp:nvSpPr>
      <dsp:spPr>
        <a:xfrm>
          <a:off x="3857560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I2C</a:t>
          </a:r>
        </a:p>
      </dsp:txBody>
      <dsp:txXfrm>
        <a:off x="3885163" y="3989054"/>
        <a:ext cx="1358447" cy="887229"/>
      </dsp:txXfrm>
    </dsp:sp>
    <dsp:sp modelId="{2B44D44D-9C15-4BE4-8857-6902DD216E02}">
      <dsp:nvSpPr>
        <dsp:cNvPr id="0" name=""/>
        <dsp:cNvSpPr/>
      </dsp:nvSpPr>
      <dsp:spPr>
        <a:xfrm>
          <a:off x="4464622" y="4903886"/>
          <a:ext cx="91440" cy="346948"/>
        </a:xfrm>
        <a:custGeom>
          <a:avLst/>
          <a:gdLst/>
          <a:ahLst/>
          <a:cxnLst/>
          <a:rect l="0" t="0" r="0" b="0"/>
          <a:pathLst>
            <a:path>
              <a:moveTo>
                <a:pt x="99763" y="0"/>
              </a:moveTo>
              <a:lnTo>
                <a:pt x="99763" y="173474"/>
              </a:lnTo>
              <a:lnTo>
                <a:pt x="45720" y="173474"/>
              </a:lnTo>
              <a:lnTo>
                <a:pt x="45720" y="346948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3803516" y="5250834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GPIO</a:t>
          </a:r>
        </a:p>
      </dsp:txBody>
      <dsp:txXfrm>
        <a:off x="3831119" y="5278437"/>
        <a:ext cx="1358447" cy="887229"/>
      </dsp:txXfrm>
    </dsp:sp>
    <dsp:sp modelId="{6D500FE4-6E88-4115-B204-2A401C1E43A0}">
      <dsp:nvSpPr>
        <dsp:cNvPr id="0" name=""/>
        <dsp:cNvSpPr/>
      </dsp:nvSpPr>
      <dsp:spPr>
        <a:xfrm>
          <a:off x="5553852" y="945657"/>
          <a:ext cx="1908340" cy="376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87"/>
              </a:lnTo>
              <a:lnTo>
                <a:pt x="1908340" y="188487"/>
              </a:lnTo>
              <a:lnTo>
                <a:pt x="1908340" y="37697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BA3-462E-4247-9C64-D91A323268AC}">
      <dsp:nvSpPr>
        <dsp:cNvPr id="0" name=""/>
        <dsp:cNvSpPr/>
      </dsp:nvSpPr>
      <dsp:spPr>
        <a:xfrm>
          <a:off x="6755365" y="1322631"/>
          <a:ext cx="1413653" cy="942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PC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COMM</a:t>
          </a:r>
        </a:p>
      </dsp:txBody>
      <dsp:txXfrm>
        <a:off x="6782968" y="1350234"/>
        <a:ext cx="1358447" cy="887229"/>
      </dsp:txXfrm>
    </dsp:sp>
    <dsp:sp modelId="{6DFBC8DC-FB04-4552-ACB4-2C723637561B}">
      <dsp:nvSpPr>
        <dsp:cNvPr id="0" name=""/>
        <dsp:cNvSpPr/>
      </dsp:nvSpPr>
      <dsp:spPr>
        <a:xfrm>
          <a:off x="6581246" y="2265066"/>
          <a:ext cx="880946" cy="364336"/>
        </a:xfrm>
        <a:custGeom>
          <a:avLst/>
          <a:gdLst/>
          <a:ahLst/>
          <a:cxnLst/>
          <a:rect l="0" t="0" r="0" b="0"/>
          <a:pathLst>
            <a:path>
              <a:moveTo>
                <a:pt x="880946" y="0"/>
              </a:moveTo>
              <a:lnTo>
                <a:pt x="880946" y="182168"/>
              </a:lnTo>
              <a:lnTo>
                <a:pt x="0" y="182168"/>
              </a:lnTo>
              <a:lnTo>
                <a:pt x="0" y="364336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A656-1D18-4980-86E2-83309EF67A1B}">
      <dsp:nvSpPr>
        <dsp:cNvPr id="0" name=""/>
        <dsp:cNvSpPr/>
      </dsp:nvSpPr>
      <dsp:spPr>
        <a:xfrm>
          <a:off x="5874419" y="2629403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UART</a:t>
          </a:r>
        </a:p>
      </dsp:txBody>
      <dsp:txXfrm>
        <a:off x="5902022" y="2657006"/>
        <a:ext cx="1358447" cy="887229"/>
      </dsp:txXfrm>
    </dsp:sp>
    <dsp:sp modelId="{190E5C43-FF52-41EF-BC65-4C3846DF4B2F}">
      <dsp:nvSpPr>
        <dsp:cNvPr id="0" name=""/>
        <dsp:cNvSpPr/>
      </dsp:nvSpPr>
      <dsp:spPr>
        <a:xfrm>
          <a:off x="6497597" y="3571838"/>
          <a:ext cx="91440" cy="389612"/>
        </a:xfrm>
        <a:custGeom>
          <a:avLst/>
          <a:gdLst/>
          <a:ahLst/>
          <a:cxnLst/>
          <a:rect l="0" t="0" r="0" b="0"/>
          <a:pathLst>
            <a:path>
              <a:moveTo>
                <a:pt x="83648" y="0"/>
              </a:moveTo>
              <a:lnTo>
                <a:pt x="83648" y="194806"/>
              </a:lnTo>
              <a:lnTo>
                <a:pt x="45720" y="194806"/>
              </a:lnTo>
              <a:lnTo>
                <a:pt x="45720" y="389612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A2617-6E68-42B4-BEB9-915729DD91B2}">
      <dsp:nvSpPr>
        <dsp:cNvPr id="0" name=""/>
        <dsp:cNvSpPr/>
      </dsp:nvSpPr>
      <dsp:spPr>
        <a:xfrm>
          <a:off x="5836491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SYSTICK</a:t>
          </a:r>
        </a:p>
      </dsp:txBody>
      <dsp:txXfrm>
        <a:off x="5864094" y="3989054"/>
        <a:ext cx="1358447" cy="887229"/>
      </dsp:txXfrm>
    </dsp:sp>
    <dsp:sp modelId="{86087C67-4375-477E-84D1-836C1F14C793}">
      <dsp:nvSpPr>
        <dsp:cNvPr id="0" name=""/>
        <dsp:cNvSpPr/>
      </dsp:nvSpPr>
      <dsp:spPr>
        <a:xfrm>
          <a:off x="7462192" y="2265066"/>
          <a:ext cx="906505" cy="278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381"/>
              </a:lnTo>
              <a:lnTo>
                <a:pt x="906505" y="139381"/>
              </a:lnTo>
              <a:lnTo>
                <a:pt x="906505" y="278763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5E83A-B1D7-4754-AB40-1BD356E2B23A}">
      <dsp:nvSpPr>
        <dsp:cNvPr id="0" name=""/>
        <dsp:cNvSpPr/>
      </dsp:nvSpPr>
      <dsp:spPr>
        <a:xfrm>
          <a:off x="7661870" y="2543830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TIMER</a:t>
          </a:r>
        </a:p>
      </dsp:txBody>
      <dsp:txXfrm>
        <a:off x="7689473" y="2571433"/>
        <a:ext cx="1358447" cy="887229"/>
      </dsp:txXfrm>
    </dsp:sp>
    <dsp:sp modelId="{56CF0D79-9B69-422E-B55F-8C1B0E2FBF1A}">
      <dsp:nvSpPr>
        <dsp:cNvPr id="0" name=""/>
        <dsp:cNvSpPr/>
      </dsp:nvSpPr>
      <dsp:spPr>
        <a:xfrm>
          <a:off x="8322977" y="3486265"/>
          <a:ext cx="91440" cy="475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592"/>
              </a:lnTo>
              <a:lnTo>
                <a:pt x="58089" y="237592"/>
              </a:lnTo>
              <a:lnTo>
                <a:pt x="58089" y="475185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DDF6B-06F5-45B8-838D-F3A345604137}">
      <dsp:nvSpPr>
        <dsp:cNvPr id="0" name=""/>
        <dsp:cNvSpPr/>
      </dsp:nvSpPr>
      <dsp:spPr>
        <a:xfrm>
          <a:off x="7674240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SYSTICK</a:t>
          </a:r>
        </a:p>
      </dsp:txBody>
      <dsp:txXfrm>
        <a:off x="7701843" y="3989054"/>
        <a:ext cx="1358447" cy="887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B93CA-430E-4EDA-BD01-109F5F6C9043}">
      <dsp:nvSpPr>
        <dsp:cNvPr id="0" name=""/>
        <dsp:cNvSpPr/>
      </dsp:nvSpPr>
      <dsp:spPr>
        <a:xfrm>
          <a:off x="2850540" y="1014"/>
          <a:ext cx="2279652" cy="1519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COORD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HAL</a:t>
          </a:r>
        </a:p>
      </dsp:txBody>
      <dsp:txXfrm>
        <a:off x="2895052" y="45526"/>
        <a:ext cx="2190628" cy="1430744"/>
      </dsp:txXfrm>
    </dsp:sp>
    <dsp:sp modelId="{E6F5C1DA-D308-408B-88C1-7DE98E99F690}">
      <dsp:nvSpPr>
        <dsp:cNvPr id="0" name=""/>
        <dsp:cNvSpPr/>
      </dsp:nvSpPr>
      <dsp:spPr>
        <a:xfrm>
          <a:off x="3944646" y="1520782"/>
          <a:ext cx="91440" cy="607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07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2850540" y="2128690"/>
          <a:ext cx="2279652" cy="1519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CAN</a:t>
          </a:r>
        </a:p>
      </dsp:txBody>
      <dsp:txXfrm>
        <a:off x="2895052" y="2173202"/>
        <a:ext cx="2190628" cy="1430744"/>
      </dsp:txXfrm>
    </dsp:sp>
    <dsp:sp modelId="{D2FA8DCC-89A3-4CB1-9FF9-7F8B664B0AF9}">
      <dsp:nvSpPr>
        <dsp:cNvPr id="0" name=""/>
        <dsp:cNvSpPr/>
      </dsp:nvSpPr>
      <dsp:spPr>
        <a:xfrm>
          <a:off x="3944646" y="3648458"/>
          <a:ext cx="91440" cy="607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07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2850540" y="4256366"/>
          <a:ext cx="2279652" cy="15197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GPIO</a:t>
          </a:r>
        </a:p>
      </dsp:txBody>
      <dsp:txXfrm>
        <a:off x="2895052" y="4300878"/>
        <a:ext cx="2190628" cy="1430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13-5A9A-45B3-AACB-FFBC3E4D4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2198" y="1884945"/>
            <a:ext cx="8367604" cy="1538142"/>
          </a:xfrm>
        </p:spPr>
        <p:txBody>
          <a:bodyPr/>
          <a:lstStyle/>
          <a:p>
            <a:r>
              <a:rPr lang="es-AR" dirty="0"/>
              <a:t>Comunicación serie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B7A82-121C-4829-813C-86B6BB4E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5090" y="3434914"/>
            <a:ext cx="7121820" cy="1786795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Grupo 5:</a:t>
            </a:r>
          </a:p>
          <a:p>
            <a:r>
              <a:rPr lang="es-AR" dirty="0"/>
              <a:t>Fernández, Lucero - 57485 </a:t>
            </a:r>
          </a:p>
          <a:p>
            <a:r>
              <a:rPr lang="es-AR" dirty="0"/>
              <a:t>Mollón, Manuel - 58023</a:t>
            </a:r>
          </a:p>
          <a:p>
            <a:r>
              <a:rPr lang="es-AR" dirty="0"/>
              <a:t>Vijande, Ezequiel - 58057</a:t>
            </a:r>
          </a:p>
          <a:p>
            <a:r>
              <a:rPr lang="es-AR" dirty="0"/>
              <a:t>Larroque, Matías - 56597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951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2">
            <a:extLst>
              <a:ext uri="{FF2B5EF4-FFF2-40B4-BE49-F238E27FC236}">
                <a16:creationId xmlns:a16="http://schemas.microsoft.com/office/drawing/2014/main" id="{F9FC087B-43B8-4932-BDCA-878355FC6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299580"/>
              </p:ext>
            </p:extLst>
          </p:nvPr>
        </p:nvGraphicFramePr>
        <p:xfrm>
          <a:off x="898357" y="315741"/>
          <a:ext cx="10966523" cy="6226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74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9F1C-0A0B-4C91-ABA2-DFFEC600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378A-3EA1-4D37-B5C8-5E0814F1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ACA FOTO DEL MAIN</a:t>
            </a:r>
          </a:p>
        </p:txBody>
      </p:sp>
    </p:spTree>
    <p:extLst>
      <p:ext uri="{BB962C8B-B14F-4D97-AF65-F5344CB8AC3E}">
        <p14:creationId xmlns:p14="http://schemas.microsoft.com/office/powerpoint/2010/main" val="119003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6C19B-93DD-486F-B2D4-804E7793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AR" dirty="0"/>
              <a:t>CAN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32188-2492-45E8-8B75-8A258460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599" y="1530220"/>
            <a:ext cx="4851919" cy="4337181"/>
          </a:xfrm>
        </p:spPr>
        <p:txBody>
          <a:bodyPr/>
          <a:lstStyle/>
          <a:p>
            <a:r>
              <a:rPr lang="es-AR" dirty="0"/>
              <a:t>Modulo COORD HAL: Encargado de actuar como intermediario entre coordenadas provenientes de la app en </a:t>
            </a:r>
            <a:r>
              <a:rPr lang="es-AR" dirty="0" err="1"/>
              <a:t>frames</a:t>
            </a:r>
            <a:r>
              <a:rPr lang="es-AR" dirty="0"/>
              <a:t> para ser enviados a otras placas. Contiene </a:t>
            </a:r>
            <a:r>
              <a:rPr lang="es-AR" dirty="0" err="1"/>
              <a:t>IDs</a:t>
            </a:r>
            <a:r>
              <a:rPr lang="es-AR" dirty="0"/>
              <a:t> de las placas, codifica y decodifica mensajes.</a:t>
            </a:r>
          </a:p>
          <a:p>
            <a:r>
              <a:rPr lang="es-AR" dirty="0"/>
              <a:t>Modulo CAN: Driver encargado de enviar mensajes y recibir mensajes de otras placas. Abstraído de la utilización de la información transmitida. Independiente de </a:t>
            </a:r>
            <a:r>
              <a:rPr lang="es-AR" dirty="0" err="1"/>
              <a:t>IDs</a:t>
            </a:r>
            <a:r>
              <a:rPr lang="es-AR" dirty="0"/>
              <a:t>. Hace uso de GPIO para comunicarse con las otras placas.</a:t>
            </a:r>
          </a:p>
        </p:txBody>
      </p:sp>
      <p:graphicFrame>
        <p:nvGraphicFramePr>
          <p:cNvPr id="12" name="Diagrama 2">
            <a:extLst>
              <a:ext uri="{FF2B5EF4-FFF2-40B4-BE49-F238E27FC236}">
                <a16:creationId xmlns:a16="http://schemas.microsoft.com/office/drawing/2014/main" id="{412DFB86-86AC-4AFD-BED2-1FEA545F1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063667"/>
              </p:ext>
            </p:extLst>
          </p:nvPr>
        </p:nvGraphicFramePr>
        <p:xfrm>
          <a:off x="4555951" y="540425"/>
          <a:ext cx="7980733" cy="577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14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638FF-7D6F-45D3-BED9-6FB717A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COORD HAL Header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A6673-DC1C-4F46-BD57-47B0F7523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0" t="29268" r="55113" b="15941"/>
          <a:stretch/>
        </p:blipFill>
        <p:spPr>
          <a:xfrm>
            <a:off x="1218991" y="1365801"/>
            <a:ext cx="5999963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7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11BD-2434-46F5-A88A-3A1ED17D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CAN Header</a:t>
            </a:r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5438383-92F1-4FAE-B144-DF80B1D3BF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32" t="56640" r="72634" b="13217"/>
          <a:stretch/>
        </p:blipFill>
        <p:spPr>
          <a:xfrm>
            <a:off x="6693407" y="2365245"/>
            <a:ext cx="5094102" cy="3422906"/>
          </a:xfr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24B553E-E706-469B-AA48-E06DD2D41A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68" t="13273" r="62198" b="43675"/>
          <a:stretch/>
        </p:blipFill>
        <p:spPr>
          <a:xfrm>
            <a:off x="867925" y="2148838"/>
            <a:ext cx="5657478" cy="3855721"/>
          </a:xfrm>
        </p:spPr>
      </p:pic>
    </p:spTree>
    <p:extLst>
      <p:ext uri="{BB962C8B-B14F-4D97-AF65-F5344CB8AC3E}">
        <p14:creationId xmlns:p14="http://schemas.microsoft.com/office/powerpoint/2010/main" val="8010293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Comunicación serie</vt:lpstr>
      <vt:lpstr>PowerPoint Presentation</vt:lpstr>
      <vt:lpstr>Aplicación</vt:lpstr>
      <vt:lpstr>CAN</vt:lpstr>
      <vt:lpstr>COORD HAL Header</vt:lpstr>
      <vt:lpstr>CAN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serie</dc:title>
  <dc:creator>Manuel Mollon</dc:creator>
  <cp:lastModifiedBy>Lu Fernandez</cp:lastModifiedBy>
  <cp:revision>4</cp:revision>
  <dcterms:created xsi:type="dcterms:W3CDTF">2019-10-07T04:42:55Z</dcterms:created>
  <dcterms:modified xsi:type="dcterms:W3CDTF">2019-10-07T05:36:06Z</dcterms:modified>
</cp:coreProperties>
</file>