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4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4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0" presStyleCnt="5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0" presStyleCnt="5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1" presStyleCnt="5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1" presStyleCnt="5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4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4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2" presStyleCnt="5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2" presStyleCnt="5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2" presStyleCnt="4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2" presStyleCnt="4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3" presStyleCnt="5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3" presStyleCnt="5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3" presStyleCnt="4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3" presStyleCnt="4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4" presStyleCnt="5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4" presStyleCnt="5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D612BB0F-71F7-43BD-8055-CABB22335B04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74F32F17-A686-4465-90FE-3FE9F33E3A73}" type="presOf" srcId="{AEF768B3-89BD-4493-B753-D5C7E3F86037}" destId="{2B44D44D-9C15-4BE4-8857-6902DD216E02}" srcOrd="0" destOrd="0" presId="urn:microsoft.com/office/officeart/2005/8/layout/hierarchy6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892E463F-2A7F-4FE1-9F64-739EA80034FB}" type="presOf" srcId="{E116835A-3D10-450B-9413-E1B97894FFA3}" destId="{03CEC701-59F7-4F6F-A2FB-6D1193C6C0E9}" srcOrd="0" destOrd="0" presId="urn:microsoft.com/office/officeart/2005/8/layout/hierarchy6"/>
    <dgm:cxn modelId="{99B13463-DFFE-402D-A231-37328C63A7B0}" type="presOf" srcId="{55C08119-F190-4569-BB1D-4D4C7A2B693E}" destId="{E6F5C1DA-D308-408B-88C1-7DE98E99F690}" srcOrd="0" destOrd="0" presId="urn:microsoft.com/office/officeart/2005/8/layout/hierarchy6"/>
    <dgm:cxn modelId="{1DB2BA4B-C406-43F5-ADDB-E24CEE1369B8}" type="presOf" srcId="{7B337E52-DD2F-44E8-9ED5-365B87D9FED1}" destId="{53BE28EF-99A8-45D2-A439-B1144FBC3954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22D75C54-D61D-4CFA-8DC6-21D5B70F2876}" type="presOf" srcId="{53BD6231-3DFE-431F-8D0C-C2EE5F431215}" destId="{EA7FACE5-B0A2-41B9-9E88-2A0B6E6837A7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71356C93-D667-40C4-8483-AF68B2C6EF2C}" type="presOf" srcId="{84C7FE82-CB25-4ECD-9CE0-264765FA62D1}" destId="{D2FA8DCC-89A3-4CB1-9FF9-7F8B664B0AF9}" srcOrd="0" destOrd="0" presId="urn:microsoft.com/office/officeart/2005/8/layout/hierarchy6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0B9BE19D-4CD3-4482-A328-A9C60DFAA86E}" type="presOf" srcId="{001622B8-067A-4ACE-8911-1AA26B934B71}" destId="{C24AA9F1-E100-43C5-9B3E-E49BBE5DF731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A3CD0FBD-F887-4322-93F1-9CD5BBF42FE8}" type="presOf" srcId="{C285AA89-3DDC-4450-9A7F-149023CB6A38}" destId="{DDEF067D-8035-4EE8-B26D-F9EF3FCB2EBB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15E1ADA-0F17-41F5-9587-6AAA01B0B38D}" type="presOf" srcId="{DEBFFABF-82B9-4D25-8AD5-D3D639130002}" destId="{C506A8BA-439E-4716-BD26-721A6F281A37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39A9AA-9240-4459-A9B6-D1A2EBDB2E0F}" type="presParOf" srcId="{26362DDC-DD1A-4BB8-AE23-6E6A6745B19C}" destId="{53BE28EF-99A8-45D2-A439-B1144FBC3954}" srcOrd="0" destOrd="0" presId="urn:microsoft.com/office/officeart/2005/8/layout/hierarchy6"/>
    <dgm:cxn modelId="{F8925640-3197-400C-9CBA-F87B042F7652}" type="presParOf" srcId="{26362DDC-DD1A-4BB8-AE23-6E6A6745B19C}" destId="{D3FD43ED-49D9-4CB5-A2F0-DFC7987DD202}" srcOrd="1" destOrd="0" presId="urn:microsoft.com/office/officeart/2005/8/layout/hierarchy6"/>
    <dgm:cxn modelId="{C984A278-866D-44B4-8D64-85F866987A6F}" type="presParOf" srcId="{D3FD43ED-49D9-4CB5-A2F0-DFC7987DD202}" destId="{C24AA9F1-E100-43C5-9B3E-E49BBE5DF731}" srcOrd="0" destOrd="0" presId="urn:microsoft.com/office/officeart/2005/8/layout/hierarchy6"/>
    <dgm:cxn modelId="{ABB19E21-5C1E-4175-B538-C8486E3BF7B9}" type="presParOf" srcId="{D3FD43ED-49D9-4CB5-A2F0-DFC7987DD202}" destId="{85A47341-493F-4C78-B925-6D17CBFED368}" srcOrd="1" destOrd="0" presId="urn:microsoft.com/office/officeart/2005/8/layout/hierarchy6"/>
    <dgm:cxn modelId="{AE8CABED-AF5E-46D9-BBFF-D8E79DD070B5}" type="presParOf" srcId="{85A47341-493F-4C78-B925-6D17CBFED368}" destId="{E6F5C1DA-D308-408B-88C1-7DE98E99F690}" srcOrd="0" destOrd="0" presId="urn:microsoft.com/office/officeart/2005/8/layout/hierarchy6"/>
    <dgm:cxn modelId="{275DF185-C525-4072-AA3E-15FBC62F64D6}" type="presParOf" srcId="{85A47341-493F-4C78-B925-6D17CBFED368}" destId="{8F5D01B4-3E5A-4BD4-B68D-CC352A4E8257}" srcOrd="1" destOrd="0" presId="urn:microsoft.com/office/officeart/2005/8/layout/hierarchy6"/>
    <dgm:cxn modelId="{BEB2DB13-8F19-4220-A029-2AF853F2FCCD}" type="presParOf" srcId="{8F5D01B4-3E5A-4BD4-B68D-CC352A4E8257}" destId="{EA7FACE5-B0A2-41B9-9E88-2A0B6E6837A7}" srcOrd="0" destOrd="0" presId="urn:microsoft.com/office/officeart/2005/8/layout/hierarchy6"/>
    <dgm:cxn modelId="{9096CAFF-8765-418D-BA11-547994F72705}" type="presParOf" srcId="{8F5D01B4-3E5A-4BD4-B68D-CC352A4E8257}" destId="{82E4EAC8-6C7E-4BD1-AF27-FEF63E238D7B}" srcOrd="1" destOrd="0" presId="urn:microsoft.com/office/officeart/2005/8/layout/hierarchy6"/>
    <dgm:cxn modelId="{16438145-D925-4D79-8219-B8CB25853855}" type="presParOf" srcId="{82E4EAC8-6C7E-4BD1-AF27-FEF63E238D7B}" destId="{D2FA8DCC-89A3-4CB1-9FF9-7F8B664B0AF9}" srcOrd="0" destOrd="0" presId="urn:microsoft.com/office/officeart/2005/8/layout/hierarchy6"/>
    <dgm:cxn modelId="{4CD8CE3F-0C4B-4B6A-BE93-8A3D2003EF55}" type="presParOf" srcId="{82E4EAC8-6C7E-4BD1-AF27-FEF63E238D7B}" destId="{2B314F4B-35F2-4267-A97E-CAD08F585A27}" srcOrd="1" destOrd="0" presId="urn:microsoft.com/office/officeart/2005/8/layout/hierarchy6"/>
    <dgm:cxn modelId="{FC29D4D3-E00A-4875-8C1D-622495C104EB}" type="presParOf" srcId="{2B314F4B-35F2-4267-A97E-CAD08F585A27}" destId="{693E7B0F-4C3D-48FF-A291-A297AD09F19A}" srcOrd="0" destOrd="0" presId="urn:microsoft.com/office/officeart/2005/8/layout/hierarchy6"/>
    <dgm:cxn modelId="{24C0CF3F-A2E1-4B3D-8C81-D427B034F0EC}" type="presParOf" srcId="{2B314F4B-35F2-4267-A97E-CAD08F585A27}" destId="{24E3E993-3795-4816-83E6-9D2D429CDF86}" srcOrd="1" destOrd="0" presId="urn:microsoft.com/office/officeart/2005/8/layout/hierarchy6"/>
    <dgm:cxn modelId="{09606EDE-1E30-4934-8149-B171C098CF44}" type="presParOf" srcId="{26362DDC-DD1A-4BB8-AE23-6E6A6745B19C}" destId="{DDEF067D-8035-4EE8-B26D-F9EF3FCB2EBB}" srcOrd="2" destOrd="0" presId="urn:microsoft.com/office/officeart/2005/8/layout/hierarchy6"/>
    <dgm:cxn modelId="{1461CD67-C466-43B2-A191-331DB9908B56}" type="presParOf" srcId="{26362DDC-DD1A-4BB8-AE23-6E6A6745B19C}" destId="{5C701B20-89F4-4F50-9BD5-3E008C6D7DE6}" srcOrd="3" destOrd="0" presId="urn:microsoft.com/office/officeart/2005/8/layout/hierarchy6"/>
    <dgm:cxn modelId="{2E1B8D0B-C360-4CCB-A244-679BA45047F7}" type="presParOf" srcId="{5C701B20-89F4-4F50-9BD5-3E008C6D7DE6}" destId="{C506A8BA-439E-4716-BD26-721A6F281A37}" srcOrd="0" destOrd="0" presId="urn:microsoft.com/office/officeart/2005/8/layout/hierarchy6"/>
    <dgm:cxn modelId="{86A67DED-D2BB-464C-AC2B-DB97D7CB8317}" type="presParOf" srcId="{5C701B20-89F4-4F50-9BD5-3E008C6D7DE6}" destId="{0D14266D-155E-47D2-BD04-D1ADB411484B}" srcOrd="1" destOrd="0" presId="urn:microsoft.com/office/officeart/2005/8/layout/hierarchy6"/>
    <dgm:cxn modelId="{CA0BC4A1-08FF-475B-A2B7-1B08A07FD7D5}" type="presParOf" srcId="{0D14266D-155E-47D2-BD04-D1ADB411484B}" destId="{2B44D44D-9C15-4BE4-8857-6902DD216E02}" srcOrd="0" destOrd="0" presId="urn:microsoft.com/office/officeart/2005/8/layout/hierarchy6"/>
    <dgm:cxn modelId="{4B377EBB-3B39-4E25-9402-B20D456DDDB6}" type="presParOf" srcId="{0D14266D-155E-47D2-BD04-D1ADB411484B}" destId="{52E0AE4D-5240-4116-8871-F00A2F071C25}" srcOrd="1" destOrd="0" presId="urn:microsoft.com/office/officeart/2005/8/layout/hierarchy6"/>
    <dgm:cxn modelId="{07EDF865-0054-4A78-80B8-959420B7A646}" type="presParOf" srcId="{52E0AE4D-5240-4116-8871-F00A2F071C25}" destId="{03CEC701-59F7-4F6F-A2FB-6D1193C6C0E9}" srcOrd="0" destOrd="0" presId="urn:microsoft.com/office/officeart/2005/8/layout/hierarchy6"/>
    <dgm:cxn modelId="{D0265A97-5DA6-42A5-8D38-2B9146481C13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847025" y="3221"/>
          <a:ext cx="1413653" cy="942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4874628" y="30824"/>
        <a:ext cx="1358447" cy="887229"/>
      </dsp:txXfrm>
    </dsp:sp>
    <dsp:sp modelId="{41AB122B-081A-4865-AD38-E3670CB221C3}">
      <dsp:nvSpPr>
        <dsp:cNvPr id="0" name=""/>
        <dsp:cNvSpPr/>
      </dsp:nvSpPr>
      <dsp:spPr>
        <a:xfrm>
          <a:off x="364551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1908340" y="0"/>
              </a:moveTo>
              <a:lnTo>
                <a:pt x="1908340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93868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2966288" y="1350234"/>
        <a:ext cx="1358447" cy="887229"/>
      </dsp:txXfrm>
    </dsp:sp>
    <dsp:sp modelId="{53BE28EF-99A8-45D2-A439-B1144FBC3954}">
      <dsp:nvSpPr>
        <dsp:cNvPr id="0" name=""/>
        <dsp:cNvSpPr/>
      </dsp:nvSpPr>
      <dsp:spPr>
        <a:xfrm>
          <a:off x="2576125" y="2265066"/>
          <a:ext cx="1069386" cy="376974"/>
        </a:xfrm>
        <a:custGeom>
          <a:avLst/>
          <a:gdLst/>
          <a:ahLst/>
          <a:cxnLst/>
          <a:rect l="0" t="0" r="0" b="0"/>
          <a:pathLst>
            <a:path>
              <a:moveTo>
                <a:pt x="1069386" y="0"/>
              </a:moveTo>
              <a:lnTo>
                <a:pt x="1069386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869299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1896902" y="2669644"/>
        <a:ext cx="1358447" cy="887229"/>
      </dsp:txXfrm>
    </dsp:sp>
    <dsp:sp modelId="{E6F5C1DA-D308-408B-88C1-7DE98E99F690}">
      <dsp:nvSpPr>
        <dsp:cNvPr id="0" name=""/>
        <dsp:cNvSpPr/>
      </dsp:nvSpPr>
      <dsp:spPr>
        <a:xfrm>
          <a:off x="2530405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87"/>
              </a:lnTo>
              <a:lnTo>
                <a:pt x="55050" y="188487"/>
              </a:lnTo>
              <a:lnTo>
                <a:pt x="5505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1878629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1906232" y="3989054"/>
        <a:ext cx="1358447" cy="887229"/>
      </dsp:txXfrm>
    </dsp:sp>
    <dsp:sp modelId="{D2FA8DCC-89A3-4CB1-9FF9-7F8B664B0AF9}">
      <dsp:nvSpPr>
        <dsp:cNvPr id="0" name=""/>
        <dsp:cNvSpPr/>
      </dsp:nvSpPr>
      <dsp:spPr>
        <a:xfrm>
          <a:off x="2539735" y="490388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878629" y="5280860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1906232" y="5308463"/>
        <a:ext cx="1358447" cy="887229"/>
      </dsp:txXfrm>
    </dsp:sp>
    <dsp:sp modelId="{DDEF067D-8035-4EE8-B26D-F9EF3FCB2EBB}">
      <dsp:nvSpPr>
        <dsp:cNvPr id="0" name=""/>
        <dsp:cNvSpPr/>
      </dsp:nvSpPr>
      <dsp:spPr>
        <a:xfrm>
          <a:off x="3645512" y="2265066"/>
          <a:ext cx="865056" cy="37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38"/>
              </a:lnTo>
              <a:lnTo>
                <a:pt x="865056" y="185838"/>
              </a:lnTo>
              <a:lnTo>
                <a:pt x="865056" y="37167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662560" y="2636744"/>
          <a:ext cx="1696016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3690163" y="2664347"/>
        <a:ext cx="1640810" cy="887229"/>
      </dsp:txXfrm>
    </dsp:sp>
    <dsp:sp modelId="{2B44D44D-9C15-4BE4-8857-6902DD216E02}">
      <dsp:nvSpPr>
        <dsp:cNvPr id="0" name=""/>
        <dsp:cNvSpPr/>
      </dsp:nvSpPr>
      <dsp:spPr>
        <a:xfrm>
          <a:off x="4464622" y="3579180"/>
          <a:ext cx="91440" cy="352244"/>
        </a:xfrm>
        <a:custGeom>
          <a:avLst/>
          <a:gdLst/>
          <a:ahLst/>
          <a:cxnLst/>
          <a:rect l="0" t="0" r="0" b="0"/>
          <a:pathLst>
            <a:path>
              <a:moveTo>
                <a:pt x="45946" y="0"/>
              </a:moveTo>
              <a:lnTo>
                <a:pt x="45946" y="176122"/>
              </a:lnTo>
              <a:lnTo>
                <a:pt x="45720" y="176122"/>
              </a:lnTo>
              <a:lnTo>
                <a:pt x="45720" y="35224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803516" y="3931425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3831119" y="3959028"/>
        <a:ext cx="1358447" cy="887229"/>
      </dsp:txXfrm>
    </dsp:sp>
    <dsp:sp modelId="{6D500FE4-6E88-4115-B204-2A401C1E43A0}">
      <dsp:nvSpPr>
        <dsp:cNvPr id="0" name=""/>
        <dsp:cNvSpPr/>
      </dsp:nvSpPr>
      <dsp:spPr>
        <a:xfrm>
          <a:off x="555385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87"/>
              </a:lnTo>
              <a:lnTo>
                <a:pt x="1908340" y="188487"/>
              </a:lnTo>
              <a:lnTo>
                <a:pt x="190834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675536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6782968" y="1350234"/>
        <a:ext cx="1358447" cy="887229"/>
      </dsp:txXfrm>
    </dsp:sp>
    <dsp:sp modelId="{6DFBC8DC-FB04-4552-ACB4-2C723637561B}">
      <dsp:nvSpPr>
        <dsp:cNvPr id="0" name=""/>
        <dsp:cNvSpPr/>
      </dsp:nvSpPr>
      <dsp:spPr>
        <a:xfrm>
          <a:off x="6581246" y="2265066"/>
          <a:ext cx="880946" cy="364336"/>
        </a:xfrm>
        <a:custGeom>
          <a:avLst/>
          <a:gdLst/>
          <a:ahLst/>
          <a:cxnLst/>
          <a:rect l="0" t="0" r="0" b="0"/>
          <a:pathLst>
            <a:path>
              <a:moveTo>
                <a:pt x="880946" y="0"/>
              </a:moveTo>
              <a:lnTo>
                <a:pt x="880946" y="182168"/>
              </a:lnTo>
              <a:lnTo>
                <a:pt x="0" y="182168"/>
              </a:lnTo>
              <a:lnTo>
                <a:pt x="0" y="364336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5874419" y="2629403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5902022" y="2657006"/>
        <a:ext cx="1358447" cy="887229"/>
      </dsp:txXfrm>
    </dsp:sp>
    <dsp:sp modelId="{190E5C43-FF52-41EF-BC65-4C3846DF4B2F}">
      <dsp:nvSpPr>
        <dsp:cNvPr id="0" name=""/>
        <dsp:cNvSpPr/>
      </dsp:nvSpPr>
      <dsp:spPr>
        <a:xfrm>
          <a:off x="6497597" y="3571838"/>
          <a:ext cx="91440" cy="389612"/>
        </a:xfrm>
        <a:custGeom>
          <a:avLst/>
          <a:gdLst/>
          <a:ahLst/>
          <a:cxnLst/>
          <a:rect l="0" t="0" r="0" b="0"/>
          <a:pathLst>
            <a:path>
              <a:moveTo>
                <a:pt x="83648" y="0"/>
              </a:moveTo>
              <a:lnTo>
                <a:pt x="83648" y="194806"/>
              </a:lnTo>
              <a:lnTo>
                <a:pt x="45720" y="194806"/>
              </a:lnTo>
              <a:lnTo>
                <a:pt x="45720" y="38961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5836491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5864094" y="3989054"/>
        <a:ext cx="1358447" cy="887229"/>
      </dsp:txXfrm>
    </dsp:sp>
    <dsp:sp modelId="{86087C67-4375-477E-84D1-836C1F14C793}">
      <dsp:nvSpPr>
        <dsp:cNvPr id="0" name=""/>
        <dsp:cNvSpPr/>
      </dsp:nvSpPr>
      <dsp:spPr>
        <a:xfrm>
          <a:off x="7462192" y="2265066"/>
          <a:ext cx="906505" cy="27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1"/>
              </a:lnTo>
              <a:lnTo>
                <a:pt x="906505" y="139381"/>
              </a:lnTo>
              <a:lnTo>
                <a:pt x="906505" y="278763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7661870" y="2543830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7689473" y="2571433"/>
        <a:ext cx="1358447" cy="887229"/>
      </dsp:txXfrm>
    </dsp:sp>
    <dsp:sp modelId="{56CF0D79-9B69-422E-B55F-8C1B0E2FBF1A}">
      <dsp:nvSpPr>
        <dsp:cNvPr id="0" name=""/>
        <dsp:cNvSpPr/>
      </dsp:nvSpPr>
      <dsp:spPr>
        <a:xfrm>
          <a:off x="8322977" y="3486265"/>
          <a:ext cx="91440" cy="47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92"/>
              </a:lnTo>
              <a:lnTo>
                <a:pt x="58089" y="237592"/>
              </a:lnTo>
              <a:lnTo>
                <a:pt x="58089" y="47518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767424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7701843" y="3989054"/>
        <a:ext cx="1358447" cy="887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Fernández,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280868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378A-3EA1-4D37-B5C8-5E0814F1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ACA FOTO DEL MAIN</a:t>
            </a:r>
          </a:p>
        </p:txBody>
      </p:sp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218991" y="1365801"/>
            <a:ext cx="599996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Comunicación serie</vt:lpstr>
      <vt:lpstr>PowerPoint Presentation</vt:lpstr>
      <vt:lpstr>Aplicación</vt:lpstr>
      <vt:lpstr>CAN</vt:lpstr>
      <vt:lpstr>COORD HAL Header</vt:lpstr>
      <vt:lpstr>CAN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Manuel Mollon</dc:creator>
  <cp:lastModifiedBy>Manuel Mollon</cp:lastModifiedBy>
  <cp:revision>2</cp:revision>
  <dcterms:created xsi:type="dcterms:W3CDTF">2019-10-07T04:42:55Z</dcterms:created>
  <dcterms:modified xsi:type="dcterms:W3CDTF">2019-10-07T04:51:20Z</dcterms:modified>
</cp:coreProperties>
</file>