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82" r:id="rId8"/>
    <p:sldId id="258" r:id="rId9"/>
    <p:sldId id="257" r:id="rId10"/>
    <p:sldId id="262" r:id="rId11"/>
    <p:sldId id="259" r:id="rId12"/>
    <p:sldId id="268" r:id="rId13"/>
    <p:sldId id="269" r:id="rId14"/>
    <p:sldId id="270" r:id="rId15"/>
    <p:sldId id="260" r:id="rId16"/>
    <p:sldId id="273" r:id="rId17"/>
    <p:sldId id="272" r:id="rId18"/>
    <p:sldId id="261" r:id="rId19"/>
    <p:sldId id="263" r:id="rId20"/>
    <p:sldId id="264" r:id="rId21"/>
    <p:sldId id="265" r:id="rId22"/>
    <p:sldId id="267" r:id="rId23"/>
    <p:sldId id="278" r:id="rId24"/>
    <p:sldId id="280" r:id="rId25"/>
    <p:sldId id="281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88227-057D-446B-BF44-EC3C85B7C773}">
          <p14:sldIdLst>
            <p14:sldId id="256"/>
            <p14:sldId id="274"/>
            <p14:sldId id="275"/>
            <p14:sldId id="277"/>
            <p14:sldId id="276"/>
            <p14:sldId id="279"/>
            <p14:sldId id="282"/>
            <p14:sldId id="258"/>
            <p14:sldId id="257"/>
            <p14:sldId id="262"/>
            <p14:sldId id="259"/>
            <p14:sldId id="268"/>
            <p14:sldId id="269"/>
            <p14:sldId id="270"/>
            <p14:sldId id="260"/>
            <p14:sldId id="273"/>
            <p14:sldId id="272"/>
            <p14:sldId id="261"/>
            <p14:sldId id="263"/>
            <p14:sldId id="264"/>
            <p14:sldId id="265"/>
            <p14:sldId id="267"/>
            <p14:sldId id="278"/>
            <p14:sldId id="280"/>
            <p14:sldId id="28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AD1C3FBD-1FA8-4979-879D-A19A028C1D95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59CD542A-A5D1-43D4-8B17-0781191A0222}" type="sibTrans" cxnId="{9E74AF22-BD8E-472C-ACB5-4D372776DC40}">
      <dgm:prSet/>
      <dgm:spPr/>
      <dgm:t>
        <a:bodyPr/>
        <a:lstStyle/>
        <a:p>
          <a:endParaRPr lang="es-AR"/>
        </a:p>
      </dgm:t>
    </dgm:pt>
    <dgm:pt modelId="{6DA5A8C6-D51A-4774-AEA8-4E6707C2C606}" type="parTrans" cxnId="{9E74AF22-BD8E-472C-ACB5-4D372776DC40}">
      <dgm:prSet/>
      <dgm:spPr/>
      <dgm:t>
        <a:bodyPr/>
        <a:lstStyle/>
        <a:p>
          <a:endParaRPr lang="es-AR"/>
        </a:p>
      </dgm:t>
    </dgm:pt>
    <dgm:pt modelId="{95EECA2D-4B5E-4087-8376-22C97F693EC3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1F763178-01FD-4512-8AA1-11456B2BB875}" type="parTrans" cxnId="{F44D595F-ECA0-4F47-9C5D-98B4A85B15E7}">
      <dgm:prSet/>
      <dgm:spPr/>
      <dgm:t>
        <a:bodyPr/>
        <a:lstStyle/>
        <a:p>
          <a:endParaRPr lang="es-AR"/>
        </a:p>
      </dgm:t>
    </dgm:pt>
    <dgm:pt modelId="{D7553B15-3A5E-49C8-95BC-3D4041E9724C}" type="sibTrans" cxnId="{F44D595F-ECA0-4F47-9C5D-98B4A85B15E7}">
      <dgm:prSet/>
      <dgm:spPr/>
      <dgm:t>
        <a:bodyPr/>
        <a:lstStyle/>
        <a:p>
          <a:endParaRPr lang="es-AR"/>
        </a:p>
      </dgm:t>
    </dgm:pt>
    <dgm:pt modelId="{3C2523D5-18E2-44B3-A5B0-30B6465696F9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639FAD23-D97D-4076-BDB6-40C4EB980031}" type="parTrans" cxnId="{B25286B1-03E0-46EA-A71B-4C1792B9CE53}">
      <dgm:prSet/>
      <dgm:spPr/>
      <dgm:t>
        <a:bodyPr/>
        <a:lstStyle/>
        <a:p>
          <a:endParaRPr lang="es-AR"/>
        </a:p>
      </dgm:t>
    </dgm:pt>
    <dgm:pt modelId="{7E832185-48B6-438A-85FB-D4E63D2C7CC2}" type="sibTrans" cxnId="{B25286B1-03E0-46EA-A71B-4C1792B9CE53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3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3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3" custScaleX="76873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3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3"/>
      <dgm:spPr/>
    </dgm:pt>
    <dgm:pt modelId="{3E7496FE-5635-4896-8F23-1BB41A34664E}" type="pres">
      <dgm:prSet presAssocID="{A8AB1CD0-D09D-4A4C-A016-30C1A31ADC7C}" presName="hierChild3" presStyleCnt="0"/>
      <dgm:spPr/>
    </dgm:pt>
    <dgm:pt modelId="{0E3943F4-D926-42BB-813E-3A231C5E9695}" type="pres">
      <dgm:prSet presAssocID="{6DA5A8C6-D51A-4774-AEA8-4E6707C2C606}" presName="Name19" presStyleLbl="parChTrans1D3" presStyleIdx="3" presStyleCnt="13"/>
      <dgm:spPr/>
    </dgm:pt>
    <dgm:pt modelId="{DF78680A-C6C8-4581-87C9-EE9E577E44D7}" type="pres">
      <dgm:prSet presAssocID="{AD1C3FBD-1FA8-4979-879D-A19A028C1D95}" presName="Name21" presStyleCnt="0"/>
      <dgm:spPr/>
    </dgm:pt>
    <dgm:pt modelId="{444AAAF0-C373-4C22-B5AE-4600AF57A5FC}" type="pres">
      <dgm:prSet presAssocID="{AD1C3FBD-1FA8-4979-879D-A19A028C1D95}" presName="level2Shape" presStyleLbl="node3" presStyleIdx="3" presStyleCnt="13"/>
      <dgm:spPr/>
    </dgm:pt>
    <dgm:pt modelId="{A4EEA022-9AA8-4C88-816C-A9BDD49C4D1A}" type="pres">
      <dgm:prSet presAssocID="{AD1C3FBD-1FA8-4979-879D-A19A028C1D95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4" presStyleCnt="13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4" presStyleCnt="13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5" presStyleCnt="13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5" presStyleCnt="13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7494AD96-DA0F-4808-BB6A-685C00B56CC2}" type="pres">
      <dgm:prSet presAssocID="{1F763178-01FD-4512-8AA1-11456B2BB875}" presName="Name19" presStyleLbl="parChTrans1D3" presStyleIdx="6" presStyleCnt="13"/>
      <dgm:spPr/>
    </dgm:pt>
    <dgm:pt modelId="{17766E25-7A18-4458-BECD-DB8C6305E88D}" type="pres">
      <dgm:prSet presAssocID="{95EECA2D-4B5E-4087-8376-22C97F693EC3}" presName="Name21" presStyleCnt="0"/>
      <dgm:spPr/>
    </dgm:pt>
    <dgm:pt modelId="{9CE34D6D-DFA0-4033-974F-81F5B334DDEE}" type="pres">
      <dgm:prSet presAssocID="{95EECA2D-4B5E-4087-8376-22C97F693EC3}" presName="level2Shape" presStyleLbl="node3" presStyleIdx="6" presStyleCnt="13"/>
      <dgm:spPr/>
    </dgm:pt>
    <dgm:pt modelId="{B3EC1C68-895F-4412-A5FD-78AFF6910C9D}" type="pres">
      <dgm:prSet presAssocID="{95EECA2D-4B5E-4087-8376-22C97F693EC3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7" presStyleCnt="13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7" presStyleCnt="13" custScaleX="77643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8" presStyleCnt="13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8" presStyleCnt="13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9" presStyleCnt="13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9" presStyleCnt="13"/>
      <dgm:spPr/>
    </dgm:pt>
    <dgm:pt modelId="{BB0EFE43-F219-4D1A-861D-FBDCD7B654F0}" type="pres">
      <dgm:prSet presAssocID="{0BFEC22B-8AB5-4E37-B44F-16371DB8A2C2}" presName="hierChild3" presStyleCnt="0"/>
      <dgm:spPr/>
    </dgm:pt>
    <dgm:pt modelId="{A44E3637-AF98-4157-84FC-6F18DB187F13}" type="pres">
      <dgm:prSet presAssocID="{639FAD23-D97D-4076-BDB6-40C4EB980031}" presName="Name19" presStyleLbl="parChTrans1D3" presStyleIdx="10" presStyleCnt="13"/>
      <dgm:spPr/>
    </dgm:pt>
    <dgm:pt modelId="{B4301867-503F-421F-9C70-27861826A2E5}" type="pres">
      <dgm:prSet presAssocID="{3C2523D5-18E2-44B3-A5B0-30B6465696F9}" presName="Name21" presStyleCnt="0"/>
      <dgm:spPr/>
    </dgm:pt>
    <dgm:pt modelId="{7B2964B2-AB7C-4866-858E-39ADE95CF893}" type="pres">
      <dgm:prSet presAssocID="{3C2523D5-18E2-44B3-A5B0-30B6465696F9}" presName="level2Shape" presStyleLbl="node3" presStyleIdx="10" presStyleCnt="13"/>
      <dgm:spPr/>
    </dgm:pt>
    <dgm:pt modelId="{16FE8594-81BF-450E-826E-B3E26DB75395}" type="pres">
      <dgm:prSet presAssocID="{3C2523D5-18E2-44B3-A5B0-30B6465696F9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11" presStyleCnt="13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11" presStyleCnt="13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12" presStyleCnt="13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12" presStyleCnt="13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9E74AF22-BD8E-472C-ACB5-4D372776DC40}" srcId="{35DCDA67-F2A2-441C-AE5D-C1B198AC0662}" destId="{AD1C3FBD-1FA8-4979-879D-A19A028C1D95}" srcOrd="3" destOrd="0" parTransId="{6DA5A8C6-D51A-4774-AEA8-4E6707C2C606}" sibTransId="{59CD542A-A5D1-43D4-8B17-0781191A0222}"/>
    <dgm:cxn modelId="{4FFEA523-4965-4725-BF9F-1079949321F6}" type="presOf" srcId="{1F763178-01FD-4512-8AA1-11456B2BB875}" destId="{7494AD96-DA0F-4808-BB6A-685C00B56CC2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F44D595F-ECA0-4F47-9C5D-98B4A85B15E7}" srcId="{5A9D0339-AA51-434F-8B6C-60F99E3633CF}" destId="{95EECA2D-4B5E-4087-8376-22C97F693EC3}" srcOrd="2" destOrd="0" parTransId="{1F763178-01FD-4512-8AA1-11456B2BB875}" sibTransId="{D7553B15-3A5E-49C8-95BC-3D4041E9724C}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EBCF924E-928D-42CD-A97D-F7242E5D2975}" type="presOf" srcId="{95EECA2D-4B5E-4087-8376-22C97F693EC3}" destId="{9CE34D6D-DFA0-4033-974F-81F5B334DDEE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4F7CD45A-D40A-408A-ABEE-CE54AD1DF6E4}" type="presOf" srcId="{3C2523D5-18E2-44B3-A5B0-30B6465696F9}" destId="{7B2964B2-AB7C-4866-858E-39ADE95CF893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B25286B1-03E0-46EA-A71B-4C1792B9CE53}" srcId="{66EE189E-5075-46F1-AF74-59651897F29C}" destId="{3C2523D5-18E2-44B3-A5B0-30B6465696F9}" srcOrd="3" destOrd="0" parTransId="{639FAD23-D97D-4076-BDB6-40C4EB980031}" sibTransId="{7E832185-48B6-438A-85FB-D4E63D2C7CC2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1B0993D4-D6AF-4A00-80A1-2F351CD6F33E}" type="presOf" srcId="{AD1C3FBD-1FA8-4979-879D-A19A028C1D95}" destId="{444AAAF0-C373-4C22-B5AE-4600AF57A5FC}" srcOrd="0" destOrd="0" presId="urn:microsoft.com/office/officeart/2005/8/layout/hierarchy6"/>
    <dgm:cxn modelId="{A5EA06DA-5393-4F8D-B7BA-B60364F5FF74}" type="presOf" srcId="{639FAD23-D97D-4076-BDB6-40C4EB980031}" destId="{A44E3637-AF98-4157-84FC-6F18DB187F13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59382DE0-C7EA-495F-B07C-D8868C7A86E3}" type="presOf" srcId="{6DA5A8C6-D51A-4774-AEA8-4E6707C2C606}" destId="{0E3943F4-D926-42BB-813E-3A231C5E9695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8B5B6D10-383C-49A9-A500-CF08DC138517}" type="presParOf" srcId="{26362DDC-DD1A-4BB8-AE23-6E6A6745B19C}" destId="{0E3943F4-D926-42BB-813E-3A231C5E9695}" srcOrd="6" destOrd="0" presId="urn:microsoft.com/office/officeart/2005/8/layout/hierarchy6"/>
    <dgm:cxn modelId="{A3BD380A-E02B-497D-B2BE-417566F6153F}" type="presParOf" srcId="{26362DDC-DD1A-4BB8-AE23-6E6A6745B19C}" destId="{DF78680A-C6C8-4581-87C9-EE9E577E44D7}" srcOrd="7" destOrd="0" presId="urn:microsoft.com/office/officeart/2005/8/layout/hierarchy6"/>
    <dgm:cxn modelId="{C911E80A-0F2D-442D-887A-6B3EF3426A63}" type="presParOf" srcId="{DF78680A-C6C8-4581-87C9-EE9E577E44D7}" destId="{444AAAF0-C373-4C22-B5AE-4600AF57A5FC}" srcOrd="0" destOrd="0" presId="urn:microsoft.com/office/officeart/2005/8/layout/hierarchy6"/>
    <dgm:cxn modelId="{16905B7B-382E-40CB-956F-1C9F924C400E}" type="presParOf" srcId="{DF78680A-C6C8-4581-87C9-EE9E577E44D7}" destId="{A4EEA022-9AA8-4C88-816C-A9BDD49C4D1A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4D444932-272C-420C-B5DF-A4B35A4DF125}" type="presParOf" srcId="{F5F29C6D-26F6-440B-88FF-DE5D242CB299}" destId="{7494AD96-DA0F-4808-BB6A-685C00B56CC2}" srcOrd="4" destOrd="0" presId="urn:microsoft.com/office/officeart/2005/8/layout/hierarchy6"/>
    <dgm:cxn modelId="{7800AC05-FABE-474E-9BE9-EB48F9901E4E}" type="presParOf" srcId="{F5F29C6D-26F6-440B-88FF-DE5D242CB299}" destId="{17766E25-7A18-4458-BECD-DB8C6305E88D}" srcOrd="5" destOrd="0" presId="urn:microsoft.com/office/officeart/2005/8/layout/hierarchy6"/>
    <dgm:cxn modelId="{1CB27723-DCB2-4681-B5F5-AAEE9C5CAB1C}" type="presParOf" srcId="{17766E25-7A18-4458-BECD-DB8C6305E88D}" destId="{9CE34D6D-DFA0-4033-974F-81F5B334DDEE}" srcOrd="0" destOrd="0" presId="urn:microsoft.com/office/officeart/2005/8/layout/hierarchy6"/>
    <dgm:cxn modelId="{D4C526DC-136F-49AC-B6ED-D3CECE7C3E74}" type="presParOf" srcId="{17766E25-7A18-4458-BECD-DB8C6305E88D}" destId="{B3EC1C68-895F-4412-A5FD-78AFF6910C9D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68283811-4962-4A75-A52D-C7954DD23CDE}" type="presParOf" srcId="{C2545C84-F611-4AA0-BF48-AF255CC892C6}" destId="{A44E3637-AF98-4157-84FC-6F18DB187F13}" srcOrd="6" destOrd="0" presId="urn:microsoft.com/office/officeart/2005/8/layout/hierarchy6"/>
    <dgm:cxn modelId="{E97E1CD3-B519-463A-822F-04119B4EAC66}" type="presParOf" srcId="{C2545C84-F611-4AA0-BF48-AF255CC892C6}" destId="{B4301867-503F-421F-9C70-27861826A2E5}" srcOrd="7" destOrd="0" presId="urn:microsoft.com/office/officeart/2005/8/layout/hierarchy6"/>
    <dgm:cxn modelId="{60D8B01F-F6E2-4A54-A55E-C207F89BB5B0}" type="presParOf" srcId="{B4301867-503F-421F-9C70-27861826A2E5}" destId="{7B2964B2-AB7C-4866-858E-39ADE95CF893}" srcOrd="0" destOrd="0" presId="urn:microsoft.com/office/officeart/2005/8/layout/hierarchy6"/>
    <dgm:cxn modelId="{6B43C3F1-5D7E-464A-8163-0B6ECBC6681A}" type="presParOf" srcId="{B4301867-503F-421F-9C70-27861826A2E5}" destId="{16FE8594-81BF-450E-826E-B3E26DB75395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/>
            <a:t>LOW </a:t>
          </a:r>
          <a:r>
            <a:rPr lang="es-AR" dirty="0"/>
            <a:t>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EVENTOS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UP/DOWN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</a:t>
          </a:r>
        </a:p>
        <a:p>
          <a:r>
            <a:rPr lang="es-AR" dirty="0"/>
            <a:t> Periódicas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ENTER/CANCEL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4849CB27-FEF6-488D-9D56-B256EE12BA65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Periódicas</a:t>
          </a:r>
        </a:p>
      </dgm:t>
    </dgm:pt>
    <dgm:pt modelId="{C92A7DEE-985B-45AE-86FD-D758F2FE9E3C}" type="parTrans" cxnId="{F596F332-5493-4818-9869-E73462E473C5}">
      <dgm:prSet/>
      <dgm:spPr/>
      <dgm:t>
        <a:bodyPr/>
        <a:lstStyle/>
        <a:p>
          <a:endParaRPr lang="en-US"/>
        </a:p>
      </dgm:t>
    </dgm:pt>
    <dgm:pt modelId="{660FC97F-AC41-4FAF-B4C9-56CD61D648BC}" type="sibTrans" cxnId="{F596F332-5493-4818-9869-E73462E473C5}">
      <dgm:prSet/>
      <dgm:spPr/>
      <dgm:t>
        <a:bodyPr/>
        <a:lstStyle/>
        <a:p>
          <a:endParaRPr lang="en-US"/>
        </a:p>
      </dgm:t>
    </dgm:pt>
    <dgm:pt modelId="{F49D26FF-F1D4-4320-A4F1-8BC6E656D7F3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Dedicadas</a:t>
          </a:r>
        </a:p>
      </dgm:t>
    </dgm:pt>
    <dgm:pt modelId="{C5285430-AD9C-4F12-8045-94E159415BE8}" type="parTrans" cxnId="{3F2BC38B-55F7-4A66-976F-34BDEDF69C17}">
      <dgm:prSet/>
      <dgm:spPr/>
      <dgm:t>
        <a:bodyPr/>
        <a:lstStyle/>
        <a:p>
          <a:endParaRPr lang="en-US"/>
        </a:p>
      </dgm:t>
    </dgm:pt>
    <dgm:pt modelId="{FBEA30D1-3CB5-46EC-8B9E-4CD3B21419F7}" type="sibTrans" cxnId="{3F2BC38B-55F7-4A66-976F-34BDEDF69C17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 custLinFactNeighborX="55530" custLinFactNeighborY="-31369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 custLinFactNeighborX="2396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3" custLinFactNeighborX="24205" custLinFactNeighborY="65726"/>
      <dgm:spPr/>
    </dgm:pt>
    <dgm:pt modelId="{85A47341-493F-4C78-B925-6D17CBFED368}" type="pres">
      <dgm:prSet presAssocID="{001622B8-067A-4ACE-8911-1AA26B934B71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 custLinFactNeighborX="54268"/>
      <dgm:spPr/>
    </dgm:pt>
    <dgm:pt modelId="{E8F561B7-D327-479B-990A-9EBAB5DFB9FD}" type="pres">
      <dgm:prSet presAssocID="{EAD4E5F3-3B06-4EF8-AB2B-009E7E4763AD}" presName="hierChild3" presStyleCnt="0"/>
      <dgm:spPr/>
    </dgm:pt>
    <dgm:pt modelId="{5AE0F064-5425-4A63-A385-BE27AD8D1195}" type="pres">
      <dgm:prSet presAssocID="{C92A7DEE-985B-45AE-86FD-D758F2FE9E3C}" presName="Name19" presStyleLbl="parChTrans1D3" presStyleIdx="1" presStyleCnt="3"/>
      <dgm:spPr/>
    </dgm:pt>
    <dgm:pt modelId="{4A2A64A5-A7D6-4A53-B495-D6A7E5725335}" type="pres">
      <dgm:prSet presAssocID="{4849CB27-FEF6-488D-9D56-B256EE12BA65}" presName="Name21" presStyleCnt="0"/>
      <dgm:spPr/>
    </dgm:pt>
    <dgm:pt modelId="{9F1048E0-72C6-4083-9AB5-60CE934F76B3}" type="pres">
      <dgm:prSet presAssocID="{4849CB27-FEF6-488D-9D56-B256EE12BA65}" presName="level2Shape" presStyleLbl="node3" presStyleIdx="1" presStyleCnt="3" custLinFactNeighborX="14901" custLinFactNeighborY="64699"/>
      <dgm:spPr/>
    </dgm:pt>
    <dgm:pt modelId="{3EE34289-ED92-4DE0-A653-63DAA1B6A079}" type="pres">
      <dgm:prSet presAssocID="{4849CB27-FEF6-488D-9D56-B256EE12BA65}" presName="hierChild3" presStyleCnt="0"/>
      <dgm:spPr/>
    </dgm:pt>
    <dgm:pt modelId="{B667C2D1-7244-4F22-8333-F58FDB797D84}" type="pres">
      <dgm:prSet presAssocID="{C5285430-AD9C-4F12-8045-94E159415BE8}" presName="Name19" presStyleLbl="parChTrans1D3" presStyleIdx="2" presStyleCnt="3"/>
      <dgm:spPr/>
    </dgm:pt>
    <dgm:pt modelId="{EFE42CB0-FFA1-467B-A011-179F65E38315}" type="pres">
      <dgm:prSet presAssocID="{F49D26FF-F1D4-4320-A4F1-8BC6E656D7F3}" presName="Name21" presStyleCnt="0"/>
      <dgm:spPr/>
    </dgm:pt>
    <dgm:pt modelId="{1C600C8A-512F-4B6C-84AB-07E7CE5EC428}" type="pres">
      <dgm:prSet presAssocID="{F49D26FF-F1D4-4320-A4F1-8BC6E656D7F3}" presName="level2Shape" presStyleLbl="node3" presStyleIdx="2" presStyleCnt="3" custLinFactNeighborX="282" custLinFactNeighborY="65726"/>
      <dgm:spPr/>
    </dgm:pt>
    <dgm:pt modelId="{8A7C42C7-715B-4516-A4F1-B9043DA228DC}" type="pres">
      <dgm:prSet presAssocID="{F49D26FF-F1D4-4320-A4F1-8BC6E656D7F3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A07A2011-992D-4235-AAA5-534468E5CFD5}" type="presOf" srcId="{C5285430-AD9C-4F12-8045-94E159415BE8}" destId="{B667C2D1-7244-4F22-8333-F58FDB797D84}" srcOrd="0" destOrd="0" presId="urn:microsoft.com/office/officeart/2005/8/layout/hierarchy6"/>
    <dgm:cxn modelId="{86D65C29-E545-4D6C-BDE6-6D76BF27A0BE}" type="presOf" srcId="{4849CB27-FEF6-488D-9D56-B256EE12BA65}" destId="{9F1048E0-72C6-4083-9AB5-60CE934F76B3}" srcOrd="0" destOrd="0" presId="urn:microsoft.com/office/officeart/2005/8/layout/hierarchy6"/>
    <dgm:cxn modelId="{F596F332-5493-4818-9869-E73462E473C5}" srcId="{EAD4E5F3-3B06-4EF8-AB2B-009E7E4763AD}" destId="{4849CB27-FEF6-488D-9D56-B256EE12BA65}" srcOrd="0" destOrd="0" parTransId="{C92A7DEE-985B-45AE-86FD-D758F2FE9E3C}" sibTransId="{660FC97F-AC41-4FAF-B4C9-56CD61D648BC}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3F2BC38B-55F7-4A66-976F-34BDEDF69C17}" srcId="{EAD4E5F3-3B06-4EF8-AB2B-009E7E4763AD}" destId="{F49D26FF-F1D4-4320-A4F1-8BC6E656D7F3}" srcOrd="1" destOrd="0" parTransId="{C5285430-AD9C-4F12-8045-94E159415BE8}" sibTransId="{FBEA30D1-3CB5-46EC-8B9E-4CD3B21419F7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89E635CF-C8BB-458D-A842-C8F1C2255C80}" type="presOf" srcId="{C92A7DEE-985B-45AE-86FD-D758F2FE9E3C}" destId="{5AE0F064-5425-4A63-A385-BE27AD8D1195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9A50B6E5-BA85-4336-9E11-E266E54F4CBC}" type="presOf" srcId="{F49D26FF-F1D4-4320-A4F1-8BC6E656D7F3}" destId="{1C600C8A-512F-4B6C-84AB-07E7CE5EC428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25183737-5699-44C1-B258-836D1DC3A3E1}" type="presParOf" srcId="{E8F561B7-D327-479B-990A-9EBAB5DFB9FD}" destId="{5AE0F064-5425-4A63-A385-BE27AD8D1195}" srcOrd="0" destOrd="0" presId="urn:microsoft.com/office/officeart/2005/8/layout/hierarchy6"/>
    <dgm:cxn modelId="{37ECE608-BF76-46DF-920B-13BB8AE23211}" type="presParOf" srcId="{E8F561B7-D327-479B-990A-9EBAB5DFB9FD}" destId="{4A2A64A5-A7D6-4A53-B495-D6A7E5725335}" srcOrd="1" destOrd="0" presId="urn:microsoft.com/office/officeart/2005/8/layout/hierarchy6"/>
    <dgm:cxn modelId="{16D1DC64-D2A6-4574-B7C5-41CAC4753108}" type="presParOf" srcId="{4A2A64A5-A7D6-4A53-B495-D6A7E5725335}" destId="{9F1048E0-72C6-4083-9AB5-60CE934F76B3}" srcOrd="0" destOrd="0" presId="urn:microsoft.com/office/officeart/2005/8/layout/hierarchy6"/>
    <dgm:cxn modelId="{282993A5-E6E9-43A3-B645-C080B2044966}" type="presParOf" srcId="{4A2A64A5-A7D6-4A53-B495-D6A7E5725335}" destId="{3EE34289-ED92-4DE0-A653-63DAA1B6A079}" srcOrd="1" destOrd="0" presId="urn:microsoft.com/office/officeart/2005/8/layout/hierarchy6"/>
    <dgm:cxn modelId="{9C718577-26C6-4876-87D9-2D2346C58E15}" type="presParOf" srcId="{E8F561B7-D327-479B-990A-9EBAB5DFB9FD}" destId="{B667C2D1-7244-4F22-8333-F58FDB797D84}" srcOrd="2" destOrd="0" presId="urn:microsoft.com/office/officeart/2005/8/layout/hierarchy6"/>
    <dgm:cxn modelId="{0214625F-997A-4361-BBF2-47032A26AD4B}" type="presParOf" srcId="{E8F561B7-D327-479B-990A-9EBAB5DFB9FD}" destId="{EFE42CB0-FFA1-467B-A011-179F65E38315}" srcOrd="3" destOrd="0" presId="urn:microsoft.com/office/officeart/2005/8/layout/hierarchy6"/>
    <dgm:cxn modelId="{32F7D331-FA42-4516-AE42-CB32409E4071}" type="presParOf" srcId="{EFE42CB0-FFA1-467B-A011-179F65E38315}" destId="{1C600C8A-512F-4B6C-84AB-07E7CE5EC428}" srcOrd="0" destOrd="0" presId="urn:microsoft.com/office/officeart/2005/8/layout/hierarchy6"/>
    <dgm:cxn modelId="{9C414A13-C5F8-4C3E-B00E-25A11114376D}" type="presParOf" srcId="{EFE42CB0-FFA1-467B-A011-179F65E38315}" destId="{8A7C42C7-715B-4516-A4F1-B9043DA228DC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023F88-A089-4001-B9D3-B6FAFF5A8C31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D04AEC4C-0833-45D3-8084-54651BF666CC}">
      <dgm:prSet phldrT="[Text]"/>
      <dgm:spPr/>
      <dgm:t>
        <a:bodyPr/>
        <a:lstStyle/>
        <a:p>
          <a:r>
            <a:rPr lang="es-AR" dirty="0"/>
            <a:t>Cloud</a:t>
          </a:r>
        </a:p>
        <a:p>
          <a:r>
            <a:rPr lang="es-AR" dirty="0"/>
            <a:t>RTOS</a:t>
          </a:r>
        </a:p>
      </dgm:t>
    </dgm:pt>
    <dgm:pt modelId="{A43164C3-FDB2-4B2A-8E94-33080CD4EE99}" type="parTrans" cxnId="{4F435EF9-D42F-4712-ABE3-DBA9934EBBC8}">
      <dgm:prSet/>
      <dgm:spPr/>
      <dgm:t>
        <a:bodyPr/>
        <a:lstStyle/>
        <a:p>
          <a:endParaRPr lang="es-AR"/>
        </a:p>
      </dgm:t>
    </dgm:pt>
    <dgm:pt modelId="{FFE20448-E6AE-42CF-93CD-EB55FCA0C75D}" type="sibTrans" cxnId="{4F435EF9-D42F-4712-ABE3-DBA9934EBBC8}">
      <dgm:prSet/>
      <dgm:spPr/>
      <dgm:t>
        <a:bodyPr/>
        <a:lstStyle/>
        <a:p>
          <a:endParaRPr lang="es-AR"/>
        </a:p>
      </dgm:t>
    </dgm:pt>
    <dgm:pt modelId="{2190907B-883D-49AA-97B2-7241430D85A0}">
      <dgm:prSet phldrT="[Text]"/>
      <dgm:spPr/>
      <dgm:t>
        <a:bodyPr/>
        <a:lstStyle/>
        <a:p>
          <a:r>
            <a:rPr lang="es-AR" dirty="0"/>
            <a:t>Data Base</a:t>
          </a:r>
        </a:p>
      </dgm:t>
    </dgm:pt>
    <dgm:pt modelId="{107EBA30-4735-499D-B02E-2D07AECBEDF1}" type="parTrans" cxnId="{F13C190A-0294-463F-A1BC-747333877757}">
      <dgm:prSet/>
      <dgm:spPr/>
      <dgm:t>
        <a:bodyPr/>
        <a:lstStyle/>
        <a:p>
          <a:endParaRPr lang="es-AR"/>
        </a:p>
      </dgm:t>
    </dgm:pt>
    <dgm:pt modelId="{A9F4E508-D497-495F-A67A-DF3686AA7588}" type="sibTrans" cxnId="{F13C190A-0294-463F-A1BC-747333877757}">
      <dgm:prSet/>
      <dgm:spPr/>
      <dgm:t>
        <a:bodyPr/>
        <a:lstStyle/>
        <a:p>
          <a:endParaRPr lang="es-AR"/>
        </a:p>
      </dgm:t>
    </dgm:pt>
    <dgm:pt modelId="{5F0FA74B-9D9E-44B9-BF4F-DD916686D582}">
      <dgm:prSet phldrT="[Text]"/>
      <dgm:spPr/>
      <dgm:t>
        <a:bodyPr/>
        <a:lstStyle/>
        <a:p>
          <a:r>
            <a:rPr lang="es-AR" dirty="0"/>
            <a:t>LED</a:t>
          </a:r>
        </a:p>
      </dgm:t>
    </dgm:pt>
    <dgm:pt modelId="{42DAB07F-304E-4701-90AA-3C2005930D1C}" type="parTrans" cxnId="{3DFAEC9D-F43B-4779-A153-2B7ABB1975B1}">
      <dgm:prSet/>
      <dgm:spPr/>
      <dgm:t>
        <a:bodyPr/>
        <a:lstStyle/>
        <a:p>
          <a:endParaRPr lang="es-AR"/>
        </a:p>
      </dgm:t>
    </dgm:pt>
    <dgm:pt modelId="{C1517E95-A866-4ABB-B96F-1C861355E34F}" type="sibTrans" cxnId="{3DFAEC9D-F43B-4779-A153-2B7ABB1975B1}">
      <dgm:prSet/>
      <dgm:spPr/>
      <dgm:t>
        <a:bodyPr/>
        <a:lstStyle/>
        <a:p>
          <a:endParaRPr lang="es-AR"/>
        </a:p>
      </dgm:t>
    </dgm:pt>
    <dgm:pt modelId="{7F2FE843-F9FE-4D54-AA47-B2532A523B00}">
      <dgm:prSet phldrT="[Text]"/>
      <dgm:spPr/>
      <dgm:t>
        <a:bodyPr/>
        <a:lstStyle/>
        <a:p>
          <a:r>
            <a:rPr lang="es-AR" dirty="0"/>
            <a:t>Gateway</a:t>
          </a:r>
        </a:p>
        <a:p>
          <a:r>
            <a:rPr lang="es-AR" dirty="0"/>
            <a:t>Comm</a:t>
          </a:r>
        </a:p>
      </dgm:t>
    </dgm:pt>
    <dgm:pt modelId="{36F57F05-40A4-4BE2-B01C-898B85556F3A}" type="parTrans" cxnId="{6AAA88CE-E234-40E1-8710-087EEE4AF017}">
      <dgm:prSet/>
      <dgm:spPr/>
      <dgm:t>
        <a:bodyPr/>
        <a:lstStyle/>
        <a:p>
          <a:endParaRPr lang="es-AR"/>
        </a:p>
      </dgm:t>
    </dgm:pt>
    <dgm:pt modelId="{4A67387A-E64F-43D3-9BDD-BD5BB846C29B}" type="sibTrans" cxnId="{6AAA88CE-E234-40E1-8710-087EEE4AF017}">
      <dgm:prSet/>
      <dgm:spPr/>
      <dgm:t>
        <a:bodyPr/>
        <a:lstStyle/>
        <a:p>
          <a:endParaRPr lang="es-AR"/>
        </a:p>
      </dgm:t>
    </dgm:pt>
    <dgm:pt modelId="{B1C050F0-74CA-41CC-AAFC-1A5248388778}">
      <dgm:prSet/>
      <dgm:spPr/>
      <dgm:t>
        <a:bodyPr/>
        <a:lstStyle/>
        <a:p>
          <a:r>
            <a:rPr lang="es-AR" dirty="0"/>
            <a:t>PIT</a:t>
          </a:r>
        </a:p>
      </dgm:t>
    </dgm:pt>
    <dgm:pt modelId="{01A2AF55-B47E-4EA2-9C01-C5043F8C01E9}" type="parTrans" cxnId="{99216E49-7CD7-4B5F-96BE-2AFF1F5AD7F1}">
      <dgm:prSet/>
      <dgm:spPr/>
      <dgm:t>
        <a:bodyPr/>
        <a:lstStyle/>
        <a:p>
          <a:endParaRPr lang="es-AR"/>
        </a:p>
      </dgm:t>
    </dgm:pt>
    <dgm:pt modelId="{A1EF046E-75EF-4F1E-8546-685189D36494}" type="sibTrans" cxnId="{99216E49-7CD7-4B5F-96BE-2AFF1F5AD7F1}">
      <dgm:prSet/>
      <dgm:spPr/>
      <dgm:t>
        <a:bodyPr/>
        <a:lstStyle/>
        <a:p>
          <a:endParaRPr lang="es-AR"/>
        </a:p>
      </dgm:t>
    </dgm:pt>
    <dgm:pt modelId="{73389F7A-8DF1-4106-AF31-60F156825B39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E650B100-3076-4DA9-A481-834A0A5304D2}" type="parTrans" cxnId="{D53C9D5C-F625-43EE-B0F8-59ADE433D285}">
      <dgm:prSet/>
      <dgm:spPr/>
      <dgm:t>
        <a:bodyPr/>
        <a:lstStyle/>
        <a:p>
          <a:endParaRPr lang="es-AR"/>
        </a:p>
      </dgm:t>
    </dgm:pt>
    <dgm:pt modelId="{D5BEDBF4-62A7-4C98-BB97-C0D40B45F334}" type="sibTrans" cxnId="{D53C9D5C-F625-43EE-B0F8-59ADE433D285}">
      <dgm:prSet/>
      <dgm:spPr/>
      <dgm:t>
        <a:bodyPr/>
        <a:lstStyle/>
        <a:p>
          <a:endParaRPr lang="es-AR"/>
        </a:p>
      </dgm:t>
    </dgm:pt>
    <dgm:pt modelId="{E5B377C9-8079-4C9C-9809-401FCEDB0767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C619D7F9-BCB5-4BBA-A3B4-3C173A554A94}" type="parTrans" cxnId="{D98007EA-0F55-417F-A5D8-63104EBDE0BA}">
      <dgm:prSet/>
      <dgm:spPr/>
      <dgm:t>
        <a:bodyPr/>
        <a:lstStyle/>
        <a:p>
          <a:endParaRPr lang="es-AR"/>
        </a:p>
      </dgm:t>
    </dgm:pt>
    <dgm:pt modelId="{3F36A0A4-133E-4FE8-9F61-CF69DD672F7D}" type="sibTrans" cxnId="{D98007EA-0F55-417F-A5D8-63104EBDE0BA}">
      <dgm:prSet/>
      <dgm:spPr/>
      <dgm:t>
        <a:bodyPr/>
        <a:lstStyle/>
        <a:p>
          <a:endParaRPr lang="es-AR"/>
        </a:p>
      </dgm:t>
    </dgm:pt>
    <dgm:pt modelId="{B138CD57-AF28-4C14-A740-F3A487336A86}" type="pres">
      <dgm:prSet presAssocID="{2E023F88-A089-4001-B9D3-B6FAFF5A8C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1E3472-4551-4E1F-82FF-43FCF1AA4514}" type="pres">
      <dgm:prSet presAssocID="{D04AEC4C-0833-45D3-8084-54651BF666CC}" presName="hierRoot1" presStyleCnt="0">
        <dgm:presLayoutVars>
          <dgm:hierBranch val="init"/>
        </dgm:presLayoutVars>
      </dgm:prSet>
      <dgm:spPr/>
    </dgm:pt>
    <dgm:pt modelId="{CF713DDC-7B79-4B39-84B2-89B27331ED1A}" type="pres">
      <dgm:prSet presAssocID="{D04AEC4C-0833-45D3-8084-54651BF666CC}" presName="rootComposite1" presStyleCnt="0"/>
      <dgm:spPr/>
    </dgm:pt>
    <dgm:pt modelId="{80AB6942-ACA9-4750-9B00-B53846C73006}" type="pres">
      <dgm:prSet presAssocID="{D04AEC4C-0833-45D3-8084-54651BF666CC}" presName="rootText1" presStyleLbl="node0" presStyleIdx="0" presStyleCnt="1">
        <dgm:presLayoutVars>
          <dgm:chPref val="3"/>
        </dgm:presLayoutVars>
      </dgm:prSet>
      <dgm:spPr/>
    </dgm:pt>
    <dgm:pt modelId="{42C7BCB8-2E91-448C-97F0-9D48BCE645F4}" type="pres">
      <dgm:prSet presAssocID="{D04AEC4C-0833-45D3-8084-54651BF666CC}" presName="rootConnector1" presStyleLbl="node1" presStyleIdx="0" presStyleCnt="0"/>
      <dgm:spPr/>
    </dgm:pt>
    <dgm:pt modelId="{1531F0BC-A861-4B03-8D19-456C32B25010}" type="pres">
      <dgm:prSet presAssocID="{D04AEC4C-0833-45D3-8084-54651BF666CC}" presName="hierChild2" presStyleCnt="0"/>
      <dgm:spPr/>
    </dgm:pt>
    <dgm:pt modelId="{311A0BB6-9193-4656-8DA4-F9654584F13E}" type="pres">
      <dgm:prSet presAssocID="{107EBA30-4735-499D-B02E-2D07AECBEDF1}" presName="Name37" presStyleLbl="parChTrans1D2" presStyleIdx="0" presStyleCnt="3"/>
      <dgm:spPr/>
    </dgm:pt>
    <dgm:pt modelId="{8A3093E6-8DE7-4A61-BE1B-E4E4295D614A}" type="pres">
      <dgm:prSet presAssocID="{2190907B-883D-49AA-97B2-7241430D85A0}" presName="hierRoot2" presStyleCnt="0">
        <dgm:presLayoutVars>
          <dgm:hierBranch val="init"/>
        </dgm:presLayoutVars>
      </dgm:prSet>
      <dgm:spPr/>
    </dgm:pt>
    <dgm:pt modelId="{84D80272-70B3-46E2-B518-235632589F3C}" type="pres">
      <dgm:prSet presAssocID="{2190907B-883D-49AA-97B2-7241430D85A0}" presName="rootComposite" presStyleCnt="0"/>
      <dgm:spPr/>
    </dgm:pt>
    <dgm:pt modelId="{D0D8F376-4BEA-4CEC-850C-6C5678F7457D}" type="pres">
      <dgm:prSet presAssocID="{2190907B-883D-49AA-97B2-7241430D85A0}" presName="rootText" presStyleLbl="node2" presStyleIdx="0" presStyleCnt="3">
        <dgm:presLayoutVars>
          <dgm:chPref val="3"/>
        </dgm:presLayoutVars>
      </dgm:prSet>
      <dgm:spPr/>
    </dgm:pt>
    <dgm:pt modelId="{264FE59B-77D2-4419-847A-81402E65DC82}" type="pres">
      <dgm:prSet presAssocID="{2190907B-883D-49AA-97B2-7241430D85A0}" presName="rootConnector" presStyleLbl="node2" presStyleIdx="0" presStyleCnt="3"/>
      <dgm:spPr/>
    </dgm:pt>
    <dgm:pt modelId="{7E6958BC-5385-4D7C-95B2-467776A7DF3D}" type="pres">
      <dgm:prSet presAssocID="{2190907B-883D-49AA-97B2-7241430D85A0}" presName="hierChild4" presStyleCnt="0"/>
      <dgm:spPr/>
    </dgm:pt>
    <dgm:pt modelId="{465E0321-449B-4F39-8072-25A78921C9AD}" type="pres">
      <dgm:prSet presAssocID="{2190907B-883D-49AA-97B2-7241430D85A0}" presName="hierChild5" presStyleCnt="0"/>
      <dgm:spPr/>
    </dgm:pt>
    <dgm:pt modelId="{36F886DF-E68E-4685-BE89-5A4458ADC62A}" type="pres">
      <dgm:prSet presAssocID="{42DAB07F-304E-4701-90AA-3C2005930D1C}" presName="Name37" presStyleLbl="parChTrans1D2" presStyleIdx="1" presStyleCnt="3"/>
      <dgm:spPr/>
    </dgm:pt>
    <dgm:pt modelId="{63A245E9-491D-46DA-8E49-29BA5EBCE6CF}" type="pres">
      <dgm:prSet presAssocID="{5F0FA74B-9D9E-44B9-BF4F-DD916686D582}" presName="hierRoot2" presStyleCnt="0">
        <dgm:presLayoutVars>
          <dgm:hierBranch val="init"/>
        </dgm:presLayoutVars>
      </dgm:prSet>
      <dgm:spPr/>
    </dgm:pt>
    <dgm:pt modelId="{A9B28983-4B1F-4DC3-93A3-CF835BA21967}" type="pres">
      <dgm:prSet presAssocID="{5F0FA74B-9D9E-44B9-BF4F-DD916686D582}" presName="rootComposite" presStyleCnt="0"/>
      <dgm:spPr/>
    </dgm:pt>
    <dgm:pt modelId="{92E0DD4F-A5E8-4604-9493-52D0DB86CEBA}" type="pres">
      <dgm:prSet presAssocID="{5F0FA74B-9D9E-44B9-BF4F-DD916686D582}" presName="rootText" presStyleLbl="node2" presStyleIdx="1" presStyleCnt="3" custLinFactNeighborX="1306" custLinFactNeighborY="-871">
        <dgm:presLayoutVars>
          <dgm:chPref val="3"/>
        </dgm:presLayoutVars>
      </dgm:prSet>
      <dgm:spPr/>
    </dgm:pt>
    <dgm:pt modelId="{60AB83DE-C3A2-4FD1-8131-7E3ECF9F16B9}" type="pres">
      <dgm:prSet presAssocID="{5F0FA74B-9D9E-44B9-BF4F-DD916686D582}" presName="rootConnector" presStyleLbl="node2" presStyleIdx="1" presStyleCnt="3"/>
      <dgm:spPr/>
    </dgm:pt>
    <dgm:pt modelId="{1064AA24-C2C8-468B-B4E6-63F26C26B4A7}" type="pres">
      <dgm:prSet presAssocID="{5F0FA74B-9D9E-44B9-BF4F-DD916686D582}" presName="hierChild4" presStyleCnt="0"/>
      <dgm:spPr/>
    </dgm:pt>
    <dgm:pt modelId="{D6A64FBF-2983-472E-9AFB-596B7165D29D}" type="pres">
      <dgm:prSet presAssocID="{C619D7F9-BCB5-4BBA-A3B4-3C173A554A94}" presName="Name37" presStyleLbl="parChTrans1D3" presStyleIdx="0" presStyleCnt="3"/>
      <dgm:spPr/>
    </dgm:pt>
    <dgm:pt modelId="{6D3EBBED-1E66-4B19-9E74-7390A08032EA}" type="pres">
      <dgm:prSet presAssocID="{E5B377C9-8079-4C9C-9809-401FCEDB0767}" presName="hierRoot2" presStyleCnt="0">
        <dgm:presLayoutVars>
          <dgm:hierBranch val="init"/>
        </dgm:presLayoutVars>
      </dgm:prSet>
      <dgm:spPr/>
    </dgm:pt>
    <dgm:pt modelId="{2A4FABEA-95C4-43D4-81A0-B22BC7FCBBA6}" type="pres">
      <dgm:prSet presAssocID="{E5B377C9-8079-4C9C-9809-401FCEDB0767}" presName="rootComposite" presStyleCnt="0"/>
      <dgm:spPr/>
    </dgm:pt>
    <dgm:pt modelId="{9496136A-CF3F-46F1-B248-C3FCA71510DA}" type="pres">
      <dgm:prSet presAssocID="{E5B377C9-8079-4C9C-9809-401FCEDB0767}" presName="rootText" presStyleLbl="node3" presStyleIdx="0" presStyleCnt="3">
        <dgm:presLayoutVars>
          <dgm:chPref val="3"/>
        </dgm:presLayoutVars>
      </dgm:prSet>
      <dgm:spPr/>
    </dgm:pt>
    <dgm:pt modelId="{1554EF2D-70B7-4FF5-87EA-2A63ED9200A0}" type="pres">
      <dgm:prSet presAssocID="{E5B377C9-8079-4C9C-9809-401FCEDB0767}" presName="rootConnector" presStyleLbl="node3" presStyleIdx="0" presStyleCnt="3"/>
      <dgm:spPr/>
    </dgm:pt>
    <dgm:pt modelId="{C0D3E40F-DEAC-49E9-95EB-E02E276D02F6}" type="pres">
      <dgm:prSet presAssocID="{E5B377C9-8079-4C9C-9809-401FCEDB0767}" presName="hierChild4" presStyleCnt="0"/>
      <dgm:spPr/>
    </dgm:pt>
    <dgm:pt modelId="{B00FCC64-6A3E-4F57-8871-BBC332E2DAB2}" type="pres">
      <dgm:prSet presAssocID="{E5B377C9-8079-4C9C-9809-401FCEDB0767}" presName="hierChild5" presStyleCnt="0"/>
      <dgm:spPr/>
    </dgm:pt>
    <dgm:pt modelId="{C6EC0D86-DEC6-43B9-BC22-D7CD97792A4F}" type="pres">
      <dgm:prSet presAssocID="{5F0FA74B-9D9E-44B9-BF4F-DD916686D582}" presName="hierChild5" presStyleCnt="0"/>
      <dgm:spPr/>
    </dgm:pt>
    <dgm:pt modelId="{E2EC1232-E62E-40DB-996D-1DD46217CB5C}" type="pres">
      <dgm:prSet presAssocID="{36F57F05-40A4-4BE2-B01C-898B85556F3A}" presName="Name37" presStyleLbl="parChTrans1D2" presStyleIdx="2" presStyleCnt="3"/>
      <dgm:spPr/>
    </dgm:pt>
    <dgm:pt modelId="{34B288BB-3FE3-4E9D-8488-52A9E15A2207}" type="pres">
      <dgm:prSet presAssocID="{7F2FE843-F9FE-4D54-AA47-B2532A523B00}" presName="hierRoot2" presStyleCnt="0">
        <dgm:presLayoutVars>
          <dgm:hierBranch val="init"/>
        </dgm:presLayoutVars>
      </dgm:prSet>
      <dgm:spPr/>
    </dgm:pt>
    <dgm:pt modelId="{AFAF341E-6C0E-4C0B-ADE2-4FCB4A4F75F6}" type="pres">
      <dgm:prSet presAssocID="{7F2FE843-F9FE-4D54-AA47-B2532A523B00}" presName="rootComposite" presStyleCnt="0"/>
      <dgm:spPr/>
    </dgm:pt>
    <dgm:pt modelId="{370A86EE-B2B8-43F9-94B4-3796109A902D}" type="pres">
      <dgm:prSet presAssocID="{7F2FE843-F9FE-4D54-AA47-B2532A523B00}" presName="rootText" presStyleLbl="node2" presStyleIdx="2" presStyleCnt="3">
        <dgm:presLayoutVars>
          <dgm:chPref val="3"/>
        </dgm:presLayoutVars>
      </dgm:prSet>
      <dgm:spPr/>
    </dgm:pt>
    <dgm:pt modelId="{E074015F-559A-4561-93EA-11F9D8B93498}" type="pres">
      <dgm:prSet presAssocID="{7F2FE843-F9FE-4D54-AA47-B2532A523B00}" presName="rootConnector" presStyleLbl="node2" presStyleIdx="2" presStyleCnt="3"/>
      <dgm:spPr/>
    </dgm:pt>
    <dgm:pt modelId="{6FA4AF8E-87E7-490B-9A03-C50E42C2A631}" type="pres">
      <dgm:prSet presAssocID="{7F2FE843-F9FE-4D54-AA47-B2532A523B00}" presName="hierChild4" presStyleCnt="0"/>
      <dgm:spPr/>
    </dgm:pt>
    <dgm:pt modelId="{7397A2FE-4E59-46FF-B894-C4523D3E2866}" type="pres">
      <dgm:prSet presAssocID="{01A2AF55-B47E-4EA2-9C01-C5043F8C01E9}" presName="Name37" presStyleLbl="parChTrans1D3" presStyleIdx="1" presStyleCnt="3"/>
      <dgm:spPr/>
    </dgm:pt>
    <dgm:pt modelId="{3F23CE00-C569-4D37-856E-D4FC8DDC405B}" type="pres">
      <dgm:prSet presAssocID="{B1C050F0-74CA-41CC-AAFC-1A5248388778}" presName="hierRoot2" presStyleCnt="0">
        <dgm:presLayoutVars>
          <dgm:hierBranch val="init"/>
        </dgm:presLayoutVars>
      </dgm:prSet>
      <dgm:spPr/>
    </dgm:pt>
    <dgm:pt modelId="{8C897B4C-2910-4E98-9F91-26E15A1FE579}" type="pres">
      <dgm:prSet presAssocID="{B1C050F0-74CA-41CC-AAFC-1A5248388778}" presName="rootComposite" presStyleCnt="0"/>
      <dgm:spPr/>
    </dgm:pt>
    <dgm:pt modelId="{906B8C98-7C09-44DC-8E40-43D476E6F5F7}" type="pres">
      <dgm:prSet presAssocID="{B1C050F0-74CA-41CC-AAFC-1A5248388778}" presName="rootText" presStyleLbl="node3" presStyleIdx="1" presStyleCnt="3">
        <dgm:presLayoutVars>
          <dgm:chPref val="3"/>
        </dgm:presLayoutVars>
      </dgm:prSet>
      <dgm:spPr/>
    </dgm:pt>
    <dgm:pt modelId="{A67F10FC-0161-4E16-959E-99B9B9ADADFB}" type="pres">
      <dgm:prSet presAssocID="{B1C050F0-74CA-41CC-AAFC-1A5248388778}" presName="rootConnector" presStyleLbl="node3" presStyleIdx="1" presStyleCnt="3"/>
      <dgm:spPr/>
    </dgm:pt>
    <dgm:pt modelId="{B0829791-FF25-4A5B-9E92-31B9AD18C100}" type="pres">
      <dgm:prSet presAssocID="{B1C050F0-74CA-41CC-AAFC-1A5248388778}" presName="hierChild4" presStyleCnt="0"/>
      <dgm:spPr/>
    </dgm:pt>
    <dgm:pt modelId="{EAE1A5D7-DD8E-4D02-AA16-1F1AA63A443B}" type="pres">
      <dgm:prSet presAssocID="{B1C050F0-74CA-41CC-AAFC-1A5248388778}" presName="hierChild5" presStyleCnt="0"/>
      <dgm:spPr/>
    </dgm:pt>
    <dgm:pt modelId="{0440C98E-8F6E-471E-9A16-8649F30418B9}" type="pres">
      <dgm:prSet presAssocID="{E650B100-3076-4DA9-A481-834A0A5304D2}" presName="Name37" presStyleLbl="parChTrans1D3" presStyleIdx="2" presStyleCnt="3"/>
      <dgm:spPr/>
    </dgm:pt>
    <dgm:pt modelId="{9BA6FEFC-2422-402C-B09E-E078F16F661C}" type="pres">
      <dgm:prSet presAssocID="{73389F7A-8DF1-4106-AF31-60F156825B39}" presName="hierRoot2" presStyleCnt="0">
        <dgm:presLayoutVars>
          <dgm:hierBranch val="init"/>
        </dgm:presLayoutVars>
      </dgm:prSet>
      <dgm:spPr/>
    </dgm:pt>
    <dgm:pt modelId="{47347324-AF18-480A-9F0C-341928A93A6F}" type="pres">
      <dgm:prSet presAssocID="{73389F7A-8DF1-4106-AF31-60F156825B39}" presName="rootComposite" presStyleCnt="0"/>
      <dgm:spPr/>
    </dgm:pt>
    <dgm:pt modelId="{5652C2E6-83A2-442C-8521-630112330045}" type="pres">
      <dgm:prSet presAssocID="{73389F7A-8DF1-4106-AF31-60F156825B39}" presName="rootText" presStyleLbl="node3" presStyleIdx="2" presStyleCnt="3">
        <dgm:presLayoutVars>
          <dgm:chPref val="3"/>
        </dgm:presLayoutVars>
      </dgm:prSet>
      <dgm:spPr/>
    </dgm:pt>
    <dgm:pt modelId="{5A98CA7D-79C2-4148-8769-08A940A96DE3}" type="pres">
      <dgm:prSet presAssocID="{73389F7A-8DF1-4106-AF31-60F156825B39}" presName="rootConnector" presStyleLbl="node3" presStyleIdx="2" presStyleCnt="3"/>
      <dgm:spPr/>
    </dgm:pt>
    <dgm:pt modelId="{983E1A10-3AF2-4844-8BF4-64A73E608800}" type="pres">
      <dgm:prSet presAssocID="{73389F7A-8DF1-4106-AF31-60F156825B39}" presName="hierChild4" presStyleCnt="0"/>
      <dgm:spPr/>
    </dgm:pt>
    <dgm:pt modelId="{D9A0E3D7-8F8B-49F9-A79A-0C3187BAE221}" type="pres">
      <dgm:prSet presAssocID="{73389F7A-8DF1-4106-AF31-60F156825B39}" presName="hierChild5" presStyleCnt="0"/>
      <dgm:spPr/>
    </dgm:pt>
    <dgm:pt modelId="{7C52A49B-512A-4EAE-BB65-9A7CF58527DE}" type="pres">
      <dgm:prSet presAssocID="{7F2FE843-F9FE-4D54-AA47-B2532A523B00}" presName="hierChild5" presStyleCnt="0"/>
      <dgm:spPr/>
    </dgm:pt>
    <dgm:pt modelId="{5AB0EE23-1980-4211-83FC-710EA3596A22}" type="pres">
      <dgm:prSet presAssocID="{D04AEC4C-0833-45D3-8084-54651BF666CC}" presName="hierChild3" presStyleCnt="0"/>
      <dgm:spPr/>
    </dgm:pt>
  </dgm:ptLst>
  <dgm:cxnLst>
    <dgm:cxn modelId="{F13C190A-0294-463F-A1BC-747333877757}" srcId="{D04AEC4C-0833-45D3-8084-54651BF666CC}" destId="{2190907B-883D-49AA-97B2-7241430D85A0}" srcOrd="0" destOrd="0" parTransId="{107EBA30-4735-499D-B02E-2D07AECBEDF1}" sibTransId="{A9F4E508-D497-495F-A67A-DF3686AA7588}"/>
    <dgm:cxn modelId="{22205B1D-D0E8-42DE-BAE7-E79E91729587}" type="presOf" srcId="{B1C050F0-74CA-41CC-AAFC-1A5248388778}" destId="{906B8C98-7C09-44DC-8E40-43D476E6F5F7}" srcOrd="0" destOrd="0" presId="urn:microsoft.com/office/officeart/2005/8/layout/orgChart1"/>
    <dgm:cxn modelId="{EED2CD23-71FC-46B8-8FC7-0948ECD07906}" type="presOf" srcId="{5F0FA74B-9D9E-44B9-BF4F-DD916686D582}" destId="{60AB83DE-C3A2-4FD1-8131-7E3ECF9F16B9}" srcOrd="1" destOrd="0" presId="urn:microsoft.com/office/officeart/2005/8/layout/orgChart1"/>
    <dgm:cxn modelId="{286C642A-EB5B-43E5-AC81-54AC43F50832}" type="presOf" srcId="{2190907B-883D-49AA-97B2-7241430D85A0}" destId="{264FE59B-77D2-4419-847A-81402E65DC82}" srcOrd="1" destOrd="0" presId="urn:microsoft.com/office/officeart/2005/8/layout/orgChart1"/>
    <dgm:cxn modelId="{26D08A32-1F70-46D7-9150-4FC18290E1CB}" type="presOf" srcId="{107EBA30-4735-499D-B02E-2D07AECBEDF1}" destId="{311A0BB6-9193-4656-8DA4-F9654584F13E}" srcOrd="0" destOrd="0" presId="urn:microsoft.com/office/officeart/2005/8/layout/orgChart1"/>
    <dgm:cxn modelId="{1CAD0E37-72FC-4BA2-BE7C-E589393D23A3}" type="presOf" srcId="{7F2FE843-F9FE-4D54-AA47-B2532A523B00}" destId="{370A86EE-B2B8-43F9-94B4-3796109A902D}" srcOrd="0" destOrd="0" presId="urn:microsoft.com/office/officeart/2005/8/layout/orgChart1"/>
    <dgm:cxn modelId="{32F33D3A-280F-4640-A87D-E689F4C7E113}" type="presOf" srcId="{2E023F88-A089-4001-B9D3-B6FAFF5A8C31}" destId="{B138CD57-AF28-4C14-A740-F3A487336A86}" srcOrd="0" destOrd="0" presId="urn:microsoft.com/office/officeart/2005/8/layout/orgChart1"/>
    <dgm:cxn modelId="{D53C9D5C-F625-43EE-B0F8-59ADE433D285}" srcId="{7F2FE843-F9FE-4D54-AA47-B2532A523B00}" destId="{73389F7A-8DF1-4106-AF31-60F156825B39}" srcOrd="1" destOrd="0" parTransId="{E650B100-3076-4DA9-A481-834A0A5304D2}" sibTransId="{D5BEDBF4-62A7-4C98-BB97-C0D40B45F334}"/>
    <dgm:cxn modelId="{D3109542-9406-45F1-82CB-18F2609180A0}" type="presOf" srcId="{73389F7A-8DF1-4106-AF31-60F156825B39}" destId="{5652C2E6-83A2-442C-8521-630112330045}" srcOrd="0" destOrd="0" presId="urn:microsoft.com/office/officeart/2005/8/layout/orgChart1"/>
    <dgm:cxn modelId="{99216E49-7CD7-4B5F-96BE-2AFF1F5AD7F1}" srcId="{7F2FE843-F9FE-4D54-AA47-B2532A523B00}" destId="{B1C050F0-74CA-41CC-AAFC-1A5248388778}" srcOrd="0" destOrd="0" parTransId="{01A2AF55-B47E-4EA2-9C01-C5043F8C01E9}" sibTransId="{A1EF046E-75EF-4F1E-8546-685189D36494}"/>
    <dgm:cxn modelId="{13D95A4A-31FA-4ADE-8B8D-81BE238B05A6}" type="presOf" srcId="{E650B100-3076-4DA9-A481-834A0A5304D2}" destId="{0440C98E-8F6E-471E-9A16-8649F30418B9}" srcOrd="0" destOrd="0" presId="urn:microsoft.com/office/officeart/2005/8/layout/orgChart1"/>
    <dgm:cxn modelId="{C6B6B66D-405B-4D3B-BBDE-99D2E6D87E9D}" type="presOf" srcId="{42DAB07F-304E-4701-90AA-3C2005930D1C}" destId="{36F886DF-E68E-4685-BE89-5A4458ADC62A}" srcOrd="0" destOrd="0" presId="urn:microsoft.com/office/officeart/2005/8/layout/orgChart1"/>
    <dgm:cxn modelId="{28E3EF82-F0A1-4E4F-8513-733AE3BA53BF}" type="presOf" srcId="{D04AEC4C-0833-45D3-8084-54651BF666CC}" destId="{42C7BCB8-2E91-448C-97F0-9D48BCE645F4}" srcOrd="1" destOrd="0" presId="urn:microsoft.com/office/officeart/2005/8/layout/orgChart1"/>
    <dgm:cxn modelId="{82A18886-4E5E-46CA-8F40-0CECF4361CA2}" type="presOf" srcId="{36F57F05-40A4-4BE2-B01C-898B85556F3A}" destId="{E2EC1232-E62E-40DB-996D-1DD46217CB5C}" srcOrd="0" destOrd="0" presId="urn:microsoft.com/office/officeart/2005/8/layout/orgChart1"/>
    <dgm:cxn modelId="{EB40BA8E-41BE-4A13-89C5-55B309C48DDA}" type="presOf" srcId="{C619D7F9-BCB5-4BBA-A3B4-3C173A554A94}" destId="{D6A64FBF-2983-472E-9AFB-596B7165D29D}" srcOrd="0" destOrd="0" presId="urn:microsoft.com/office/officeart/2005/8/layout/orgChart1"/>
    <dgm:cxn modelId="{CC78848F-B35D-4577-AD84-F4EE55078E38}" type="presOf" srcId="{D04AEC4C-0833-45D3-8084-54651BF666CC}" destId="{80AB6942-ACA9-4750-9B00-B53846C73006}" srcOrd="0" destOrd="0" presId="urn:microsoft.com/office/officeart/2005/8/layout/orgChart1"/>
    <dgm:cxn modelId="{3C734291-4FAC-4A23-B701-DFA398660FE7}" type="presOf" srcId="{E5B377C9-8079-4C9C-9809-401FCEDB0767}" destId="{9496136A-CF3F-46F1-B248-C3FCA71510DA}" srcOrd="0" destOrd="0" presId="urn:microsoft.com/office/officeart/2005/8/layout/orgChart1"/>
    <dgm:cxn modelId="{3DFAEC9D-F43B-4779-A153-2B7ABB1975B1}" srcId="{D04AEC4C-0833-45D3-8084-54651BF666CC}" destId="{5F0FA74B-9D9E-44B9-BF4F-DD916686D582}" srcOrd="1" destOrd="0" parTransId="{42DAB07F-304E-4701-90AA-3C2005930D1C}" sibTransId="{C1517E95-A866-4ABB-B96F-1C861355E34F}"/>
    <dgm:cxn modelId="{766DC2A2-4C63-45CF-B65D-A7367B757F92}" type="presOf" srcId="{2190907B-883D-49AA-97B2-7241430D85A0}" destId="{D0D8F376-4BEA-4CEC-850C-6C5678F7457D}" srcOrd="0" destOrd="0" presId="urn:microsoft.com/office/officeart/2005/8/layout/orgChart1"/>
    <dgm:cxn modelId="{B9D13EA8-ADC3-4C8F-9785-FAB6F97E0241}" type="presOf" srcId="{E5B377C9-8079-4C9C-9809-401FCEDB0767}" destId="{1554EF2D-70B7-4FF5-87EA-2A63ED9200A0}" srcOrd="1" destOrd="0" presId="urn:microsoft.com/office/officeart/2005/8/layout/orgChart1"/>
    <dgm:cxn modelId="{881138BB-E24C-4E47-B8E4-13981F5F347C}" type="presOf" srcId="{73389F7A-8DF1-4106-AF31-60F156825B39}" destId="{5A98CA7D-79C2-4148-8769-08A940A96DE3}" srcOrd="1" destOrd="0" presId="urn:microsoft.com/office/officeart/2005/8/layout/orgChart1"/>
    <dgm:cxn modelId="{787264C4-C05E-44B8-A521-699E9A383750}" type="presOf" srcId="{01A2AF55-B47E-4EA2-9C01-C5043F8C01E9}" destId="{7397A2FE-4E59-46FF-B894-C4523D3E2866}" srcOrd="0" destOrd="0" presId="urn:microsoft.com/office/officeart/2005/8/layout/orgChart1"/>
    <dgm:cxn modelId="{0F9B70CB-B62C-4C37-AFF1-D83199632BD2}" type="presOf" srcId="{B1C050F0-74CA-41CC-AAFC-1A5248388778}" destId="{A67F10FC-0161-4E16-959E-99B9B9ADADFB}" srcOrd="1" destOrd="0" presId="urn:microsoft.com/office/officeart/2005/8/layout/orgChart1"/>
    <dgm:cxn modelId="{6AAA88CE-E234-40E1-8710-087EEE4AF017}" srcId="{D04AEC4C-0833-45D3-8084-54651BF666CC}" destId="{7F2FE843-F9FE-4D54-AA47-B2532A523B00}" srcOrd="2" destOrd="0" parTransId="{36F57F05-40A4-4BE2-B01C-898B85556F3A}" sibTransId="{4A67387A-E64F-43D3-9BDD-BD5BB846C29B}"/>
    <dgm:cxn modelId="{D98007EA-0F55-417F-A5D8-63104EBDE0BA}" srcId="{5F0FA74B-9D9E-44B9-BF4F-DD916686D582}" destId="{E5B377C9-8079-4C9C-9809-401FCEDB0767}" srcOrd="0" destOrd="0" parTransId="{C619D7F9-BCB5-4BBA-A3B4-3C173A554A94}" sibTransId="{3F36A0A4-133E-4FE8-9F61-CF69DD672F7D}"/>
    <dgm:cxn modelId="{66380FF0-D838-4886-98E1-F97F2E11C7F2}" type="presOf" srcId="{5F0FA74B-9D9E-44B9-BF4F-DD916686D582}" destId="{92E0DD4F-A5E8-4604-9493-52D0DB86CEBA}" srcOrd="0" destOrd="0" presId="urn:microsoft.com/office/officeart/2005/8/layout/orgChart1"/>
    <dgm:cxn modelId="{F14626F5-88D5-4BB3-9F3A-FAAC71923155}" type="presOf" srcId="{7F2FE843-F9FE-4D54-AA47-B2532A523B00}" destId="{E074015F-559A-4561-93EA-11F9D8B93498}" srcOrd="1" destOrd="0" presId="urn:microsoft.com/office/officeart/2005/8/layout/orgChart1"/>
    <dgm:cxn modelId="{4F435EF9-D42F-4712-ABE3-DBA9934EBBC8}" srcId="{2E023F88-A089-4001-B9D3-B6FAFF5A8C31}" destId="{D04AEC4C-0833-45D3-8084-54651BF666CC}" srcOrd="0" destOrd="0" parTransId="{A43164C3-FDB2-4B2A-8E94-33080CD4EE99}" sibTransId="{FFE20448-E6AE-42CF-93CD-EB55FCA0C75D}"/>
    <dgm:cxn modelId="{D0B0B015-4AF8-4146-86E1-848A70D66C66}" type="presParOf" srcId="{B138CD57-AF28-4C14-A740-F3A487336A86}" destId="{2C1E3472-4551-4E1F-82FF-43FCF1AA4514}" srcOrd="0" destOrd="0" presId="urn:microsoft.com/office/officeart/2005/8/layout/orgChart1"/>
    <dgm:cxn modelId="{AF21378B-56CD-4B40-B14D-4F6BA2988AA2}" type="presParOf" srcId="{2C1E3472-4551-4E1F-82FF-43FCF1AA4514}" destId="{CF713DDC-7B79-4B39-84B2-89B27331ED1A}" srcOrd="0" destOrd="0" presId="urn:microsoft.com/office/officeart/2005/8/layout/orgChart1"/>
    <dgm:cxn modelId="{28A1B8FC-209C-4FA9-8F06-CD5DAFE303C7}" type="presParOf" srcId="{CF713DDC-7B79-4B39-84B2-89B27331ED1A}" destId="{80AB6942-ACA9-4750-9B00-B53846C73006}" srcOrd="0" destOrd="0" presId="urn:microsoft.com/office/officeart/2005/8/layout/orgChart1"/>
    <dgm:cxn modelId="{B98DA2A9-0A7E-49A2-AA73-F37773F7E8AE}" type="presParOf" srcId="{CF713DDC-7B79-4B39-84B2-89B27331ED1A}" destId="{42C7BCB8-2E91-448C-97F0-9D48BCE645F4}" srcOrd="1" destOrd="0" presId="urn:microsoft.com/office/officeart/2005/8/layout/orgChart1"/>
    <dgm:cxn modelId="{E0ED28AA-79A1-4C8C-B084-6238A77B8ABF}" type="presParOf" srcId="{2C1E3472-4551-4E1F-82FF-43FCF1AA4514}" destId="{1531F0BC-A861-4B03-8D19-456C32B25010}" srcOrd="1" destOrd="0" presId="urn:microsoft.com/office/officeart/2005/8/layout/orgChart1"/>
    <dgm:cxn modelId="{6A7F2C81-B33E-4C2E-8162-17C70313EE80}" type="presParOf" srcId="{1531F0BC-A861-4B03-8D19-456C32B25010}" destId="{311A0BB6-9193-4656-8DA4-F9654584F13E}" srcOrd="0" destOrd="0" presId="urn:microsoft.com/office/officeart/2005/8/layout/orgChart1"/>
    <dgm:cxn modelId="{4B8AF11C-82D2-4686-BBC1-C02639E074BD}" type="presParOf" srcId="{1531F0BC-A861-4B03-8D19-456C32B25010}" destId="{8A3093E6-8DE7-4A61-BE1B-E4E4295D614A}" srcOrd="1" destOrd="0" presId="urn:microsoft.com/office/officeart/2005/8/layout/orgChart1"/>
    <dgm:cxn modelId="{0AF4967A-203D-417C-8502-4C048F0634A7}" type="presParOf" srcId="{8A3093E6-8DE7-4A61-BE1B-E4E4295D614A}" destId="{84D80272-70B3-46E2-B518-235632589F3C}" srcOrd="0" destOrd="0" presId="urn:microsoft.com/office/officeart/2005/8/layout/orgChart1"/>
    <dgm:cxn modelId="{7968617C-0A0E-450B-9693-7B671CC0DD81}" type="presParOf" srcId="{84D80272-70B3-46E2-B518-235632589F3C}" destId="{D0D8F376-4BEA-4CEC-850C-6C5678F7457D}" srcOrd="0" destOrd="0" presId="urn:microsoft.com/office/officeart/2005/8/layout/orgChart1"/>
    <dgm:cxn modelId="{FD96D5BD-226C-4342-BF47-D6D5BBD7F1E0}" type="presParOf" srcId="{84D80272-70B3-46E2-B518-235632589F3C}" destId="{264FE59B-77D2-4419-847A-81402E65DC82}" srcOrd="1" destOrd="0" presId="urn:microsoft.com/office/officeart/2005/8/layout/orgChart1"/>
    <dgm:cxn modelId="{BA9FCD7A-6213-4AF9-BCE1-7E312048C47F}" type="presParOf" srcId="{8A3093E6-8DE7-4A61-BE1B-E4E4295D614A}" destId="{7E6958BC-5385-4D7C-95B2-467776A7DF3D}" srcOrd="1" destOrd="0" presId="urn:microsoft.com/office/officeart/2005/8/layout/orgChart1"/>
    <dgm:cxn modelId="{094B0271-6864-46C3-8666-5135757F532E}" type="presParOf" srcId="{8A3093E6-8DE7-4A61-BE1B-E4E4295D614A}" destId="{465E0321-449B-4F39-8072-25A78921C9AD}" srcOrd="2" destOrd="0" presId="urn:microsoft.com/office/officeart/2005/8/layout/orgChart1"/>
    <dgm:cxn modelId="{897A8C0D-3E49-49CF-9DAD-305DB3BFB262}" type="presParOf" srcId="{1531F0BC-A861-4B03-8D19-456C32B25010}" destId="{36F886DF-E68E-4685-BE89-5A4458ADC62A}" srcOrd="2" destOrd="0" presId="urn:microsoft.com/office/officeart/2005/8/layout/orgChart1"/>
    <dgm:cxn modelId="{C0DB2630-7C05-46EA-9A41-857795416292}" type="presParOf" srcId="{1531F0BC-A861-4B03-8D19-456C32B25010}" destId="{63A245E9-491D-46DA-8E49-29BA5EBCE6CF}" srcOrd="3" destOrd="0" presId="urn:microsoft.com/office/officeart/2005/8/layout/orgChart1"/>
    <dgm:cxn modelId="{AD4084F1-8540-42F8-8B25-85E46ACAD302}" type="presParOf" srcId="{63A245E9-491D-46DA-8E49-29BA5EBCE6CF}" destId="{A9B28983-4B1F-4DC3-93A3-CF835BA21967}" srcOrd="0" destOrd="0" presId="urn:microsoft.com/office/officeart/2005/8/layout/orgChart1"/>
    <dgm:cxn modelId="{CFA6657F-618F-4EF9-917D-15E0E2B62CF1}" type="presParOf" srcId="{A9B28983-4B1F-4DC3-93A3-CF835BA21967}" destId="{92E0DD4F-A5E8-4604-9493-52D0DB86CEBA}" srcOrd="0" destOrd="0" presId="urn:microsoft.com/office/officeart/2005/8/layout/orgChart1"/>
    <dgm:cxn modelId="{AA9BA526-14C9-4609-B18F-0D1D935DDEE2}" type="presParOf" srcId="{A9B28983-4B1F-4DC3-93A3-CF835BA21967}" destId="{60AB83DE-C3A2-4FD1-8131-7E3ECF9F16B9}" srcOrd="1" destOrd="0" presId="urn:microsoft.com/office/officeart/2005/8/layout/orgChart1"/>
    <dgm:cxn modelId="{6C7A920B-F23E-4942-93B3-BE61C170C33E}" type="presParOf" srcId="{63A245E9-491D-46DA-8E49-29BA5EBCE6CF}" destId="{1064AA24-C2C8-468B-B4E6-63F26C26B4A7}" srcOrd="1" destOrd="0" presId="urn:microsoft.com/office/officeart/2005/8/layout/orgChart1"/>
    <dgm:cxn modelId="{FA5F0B33-F4B9-40AC-84E6-AB7371931E56}" type="presParOf" srcId="{1064AA24-C2C8-468B-B4E6-63F26C26B4A7}" destId="{D6A64FBF-2983-472E-9AFB-596B7165D29D}" srcOrd="0" destOrd="0" presId="urn:microsoft.com/office/officeart/2005/8/layout/orgChart1"/>
    <dgm:cxn modelId="{82530F35-1F1A-49F0-8766-98160B8B17AE}" type="presParOf" srcId="{1064AA24-C2C8-468B-B4E6-63F26C26B4A7}" destId="{6D3EBBED-1E66-4B19-9E74-7390A08032EA}" srcOrd="1" destOrd="0" presId="urn:microsoft.com/office/officeart/2005/8/layout/orgChart1"/>
    <dgm:cxn modelId="{B362785C-7849-43FF-A7E7-53588398A19D}" type="presParOf" srcId="{6D3EBBED-1E66-4B19-9E74-7390A08032EA}" destId="{2A4FABEA-95C4-43D4-81A0-B22BC7FCBBA6}" srcOrd="0" destOrd="0" presId="urn:microsoft.com/office/officeart/2005/8/layout/orgChart1"/>
    <dgm:cxn modelId="{2364992A-597C-42E5-BABE-A58C0B54B4F6}" type="presParOf" srcId="{2A4FABEA-95C4-43D4-81A0-B22BC7FCBBA6}" destId="{9496136A-CF3F-46F1-B248-C3FCA71510DA}" srcOrd="0" destOrd="0" presId="urn:microsoft.com/office/officeart/2005/8/layout/orgChart1"/>
    <dgm:cxn modelId="{6E63A5D0-F219-4191-8899-499785FC9D12}" type="presParOf" srcId="{2A4FABEA-95C4-43D4-81A0-B22BC7FCBBA6}" destId="{1554EF2D-70B7-4FF5-87EA-2A63ED9200A0}" srcOrd="1" destOrd="0" presId="urn:microsoft.com/office/officeart/2005/8/layout/orgChart1"/>
    <dgm:cxn modelId="{FA4EF279-8BAE-4A6F-8C29-CA45EC4AA021}" type="presParOf" srcId="{6D3EBBED-1E66-4B19-9E74-7390A08032EA}" destId="{C0D3E40F-DEAC-49E9-95EB-E02E276D02F6}" srcOrd="1" destOrd="0" presId="urn:microsoft.com/office/officeart/2005/8/layout/orgChart1"/>
    <dgm:cxn modelId="{DF1B063A-C83D-4FFD-A97B-2FCE204EF405}" type="presParOf" srcId="{6D3EBBED-1E66-4B19-9E74-7390A08032EA}" destId="{B00FCC64-6A3E-4F57-8871-BBC332E2DAB2}" srcOrd="2" destOrd="0" presId="urn:microsoft.com/office/officeart/2005/8/layout/orgChart1"/>
    <dgm:cxn modelId="{82673B72-E1D6-4EBF-BC10-4760068EE504}" type="presParOf" srcId="{63A245E9-491D-46DA-8E49-29BA5EBCE6CF}" destId="{C6EC0D86-DEC6-43B9-BC22-D7CD97792A4F}" srcOrd="2" destOrd="0" presId="urn:microsoft.com/office/officeart/2005/8/layout/orgChart1"/>
    <dgm:cxn modelId="{DE0CA3A2-FC56-481D-B50B-CE05A832AD25}" type="presParOf" srcId="{1531F0BC-A861-4B03-8D19-456C32B25010}" destId="{E2EC1232-E62E-40DB-996D-1DD46217CB5C}" srcOrd="4" destOrd="0" presId="urn:microsoft.com/office/officeart/2005/8/layout/orgChart1"/>
    <dgm:cxn modelId="{DE6B1728-6646-4089-9231-588C8C37EC41}" type="presParOf" srcId="{1531F0BC-A861-4B03-8D19-456C32B25010}" destId="{34B288BB-3FE3-4E9D-8488-52A9E15A2207}" srcOrd="5" destOrd="0" presId="urn:microsoft.com/office/officeart/2005/8/layout/orgChart1"/>
    <dgm:cxn modelId="{B8EE5CAD-E66E-4BCB-B14F-B7CD9E163589}" type="presParOf" srcId="{34B288BB-3FE3-4E9D-8488-52A9E15A2207}" destId="{AFAF341E-6C0E-4C0B-ADE2-4FCB4A4F75F6}" srcOrd="0" destOrd="0" presId="urn:microsoft.com/office/officeart/2005/8/layout/orgChart1"/>
    <dgm:cxn modelId="{A3E465E6-6F1A-4A61-959E-CBB876EC95A4}" type="presParOf" srcId="{AFAF341E-6C0E-4C0B-ADE2-4FCB4A4F75F6}" destId="{370A86EE-B2B8-43F9-94B4-3796109A902D}" srcOrd="0" destOrd="0" presId="urn:microsoft.com/office/officeart/2005/8/layout/orgChart1"/>
    <dgm:cxn modelId="{BF4A0777-0A01-4538-90E2-F41A8BE99FAB}" type="presParOf" srcId="{AFAF341E-6C0E-4C0B-ADE2-4FCB4A4F75F6}" destId="{E074015F-559A-4561-93EA-11F9D8B93498}" srcOrd="1" destOrd="0" presId="urn:microsoft.com/office/officeart/2005/8/layout/orgChart1"/>
    <dgm:cxn modelId="{28E6C46B-B40D-4DF4-9C9F-E32BAB5B4CFE}" type="presParOf" srcId="{34B288BB-3FE3-4E9D-8488-52A9E15A2207}" destId="{6FA4AF8E-87E7-490B-9A03-C50E42C2A631}" srcOrd="1" destOrd="0" presId="urn:microsoft.com/office/officeart/2005/8/layout/orgChart1"/>
    <dgm:cxn modelId="{21D3FC9D-05CC-41AC-A348-5B79B1C5CE7E}" type="presParOf" srcId="{6FA4AF8E-87E7-490B-9A03-C50E42C2A631}" destId="{7397A2FE-4E59-46FF-B894-C4523D3E2866}" srcOrd="0" destOrd="0" presId="urn:microsoft.com/office/officeart/2005/8/layout/orgChart1"/>
    <dgm:cxn modelId="{90DDF4F4-1C36-414E-B208-1F2A57CC01E9}" type="presParOf" srcId="{6FA4AF8E-87E7-490B-9A03-C50E42C2A631}" destId="{3F23CE00-C569-4D37-856E-D4FC8DDC405B}" srcOrd="1" destOrd="0" presId="urn:microsoft.com/office/officeart/2005/8/layout/orgChart1"/>
    <dgm:cxn modelId="{DD6D9B40-ABD1-49CD-8EFC-21CC58DD7240}" type="presParOf" srcId="{3F23CE00-C569-4D37-856E-D4FC8DDC405B}" destId="{8C897B4C-2910-4E98-9F91-26E15A1FE579}" srcOrd="0" destOrd="0" presId="urn:microsoft.com/office/officeart/2005/8/layout/orgChart1"/>
    <dgm:cxn modelId="{EB2CAD5E-CB68-4B54-93A2-1344E8D3AD2B}" type="presParOf" srcId="{8C897B4C-2910-4E98-9F91-26E15A1FE579}" destId="{906B8C98-7C09-44DC-8E40-43D476E6F5F7}" srcOrd="0" destOrd="0" presId="urn:microsoft.com/office/officeart/2005/8/layout/orgChart1"/>
    <dgm:cxn modelId="{5DA26355-6E09-47B6-A25F-F0C81A282D13}" type="presParOf" srcId="{8C897B4C-2910-4E98-9F91-26E15A1FE579}" destId="{A67F10FC-0161-4E16-959E-99B9B9ADADFB}" srcOrd="1" destOrd="0" presId="urn:microsoft.com/office/officeart/2005/8/layout/orgChart1"/>
    <dgm:cxn modelId="{1130D546-93EB-4391-A97F-A96C1CCA4F62}" type="presParOf" srcId="{3F23CE00-C569-4D37-856E-D4FC8DDC405B}" destId="{B0829791-FF25-4A5B-9E92-31B9AD18C100}" srcOrd="1" destOrd="0" presId="urn:microsoft.com/office/officeart/2005/8/layout/orgChart1"/>
    <dgm:cxn modelId="{A200A72A-87F4-48B1-ABE2-7D2D002CCDC6}" type="presParOf" srcId="{3F23CE00-C569-4D37-856E-D4FC8DDC405B}" destId="{EAE1A5D7-DD8E-4D02-AA16-1F1AA63A443B}" srcOrd="2" destOrd="0" presId="urn:microsoft.com/office/officeart/2005/8/layout/orgChart1"/>
    <dgm:cxn modelId="{BEFB2C0D-F4AA-4B5D-9DBD-295A13B777A1}" type="presParOf" srcId="{6FA4AF8E-87E7-490B-9A03-C50E42C2A631}" destId="{0440C98E-8F6E-471E-9A16-8649F30418B9}" srcOrd="2" destOrd="0" presId="urn:microsoft.com/office/officeart/2005/8/layout/orgChart1"/>
    <dgm:cxn modelId="{4841FB04-AB99-4AEC-A825-B86896DFCBB5}" type="presParOf" srcId="{6FA4AF8E-87E7-490B-9A03-C50E42C2A631}" destId="{9BA6FEFC-2422-402C-B09E-E078F16F661C}" srcOrd="3" destOrd="0" presId="urn:microsoft.com/office/officeart/2005/8/layout/orgChart1"/>
    <dgm:cxn modelId="{01A59137-0689-42DE-B311-1DBE06E40654}" type="presParOf" srcId="{9BA6FEFC-2422-402C-B09E-E078F16F661C}" destId="{47347324-AF18-480A-9F0C-341928A93A6F}" srcOrd="0" destOrd="0" presId="urn:microsoft.com/office/officeart/2005/8/layout/orgChart1"/>
    <dgm:cxn modelId="{E69E0818-5AB0-4DDB-8CDD-600D9C9E29C6}" type="presParOf" srcId="{47347324-AF18-480A-9F0C-341928A93A6F}" destId="{5652C2E6-83A2-442C-8521-630112330045}" srcOrd="0" destOrd="0" presId="urn:microsoft.com/office/officeart/2005/8/layout/orgChart1"/>
    <dgm:cxn modelId="{EDEB9657-69EE-4075-BAFE-CF0ADF48F291}" type="presParOf" srcId="{47347324-AF18-480A-9F0C-341928A93A6F}" destId="{5A98CA7D-79C2-4148-8769-08A940A96DE3}" srcOrd="1" destOrd="0" presId="urn:microsoft.com/office/officeart/2005/8/layout/orgChart1"/>
    <dgm:cxn modelId="{6E44E7E3-D7B5-4904-960A-DAFB4A75FCA4}" type="presParOf" srcId="{9BA6FEFC-2422-402C-B09E-E078F16F661C}" destId="{983E1A10-3AF2-4844-8BF4-64A73E608800}" srcOrd="1" destOrd="0" presId="urn:microsoft.com/office/officeart/2005/8/layout/orgChart1"/>
    <dgm:cxn modelId="{706BF904-B7EA-43F4-8025-DC820EE4C452}" type="presParOf" srcId="{9BA6FEFC-2422-402C-B09E-E078F16F661C}" destId="{D9A0E3D7-8F8B-49F9-A79A-0C3187BAE221}" srcOrd="2" destOrd="0" presId="urn:microsoft.com/office/officeart/2005/8/layout/orgChart1"/>
    <dgm:cxn modelId="{47B78746-8B3F-416B-8D2F-C0CDB1654964}" type="presParOf" srcId="{34B288BB-3FE3-4E9D-8488-52A9E15A2207}" destId="{7C52A49B-512A-4EAE-BB65-9A7CF58527DE}" srcOrd="2" destOrd="0" presId="urn:microsoft.com/office/officeart/2005/8/layout/orgChart1"/>
    <dgm:cxn modelId="{4D2C970D-53DA-4785-AED3-19A58245B3A7}" type="presParOf" srcId="{2C1E3472-4551-4E1F-82FF-43FCF1AA4514}" destId="{5AB0EE23-1980-4211-83FC-710EA3596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914177" y="2126984"/>
          <a:ext cx="721712" cy="481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APP</a:t>
          </a:r>
        </a:p>
      </dsp:txBody>
      <dsp:txXfrm>
        <a:off x="5928269" y="2141076"/>
        <a:ext cx="693528" cy="452957"/>
      </dsp:txXfrm>
    </dsp:sp>
    <dsp:sp modelId="{41AB122B-081A-4865-AD38-E3670CB221C3}">
      <dsp:nvSpPr>
        <dsp:cNvPr id="0" name=""/>
        <dsp:cNvSpPr/>
      </dsp:nvSpPr>
      <dsp:spPr>
        <a:xfrm>
          <a:off x="1730589" y="2608126"/>
          <a:ext cx="4544443" cy="192456"/>
        </a:xfrm>
        <a:custGeom>
          <a:avLst/>
          <a:gdLst/>
          <a:ahLst/>
          <a:cxnLst/>
          <a:rect l="0" t="0" r="0" b="0"/>
          <a:pathLst>
            <a:path>
              <a:moveTo>
                <a:pt x="4544443" y="0"/>
              </a:moveTo>
              <a:lnTo>
                <a:pt x="4544443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369733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ENCODER</a:t>
          </a:r>
        </a:p>
      </dsp:txBody>
      <dsp:txXfrm>
        <a:off x="1383825" y="2814674"/>
        <a:ext cx="693528" cy="452957"/>
      </dsp:txXfrm>
    </dsp:sp>
    <dsp:sp modelId="{53BE28EF-99A8-45D2-A439-B1144FBC3954}">
      <dsp:nvSpPr>
        <dsp:cNvPr id="0" name=""/>
        <dsp:cNvSpPr/>
      </dsp:nvSpPr>
      <dsp:spPr>
        <a:xfrm>
          <a:off x="364977" y="3281724"/>
          <a:ext cx="1365612" cy="192456"/>
        </a:xfrm>
        <a:custGeom>
          <a:avLst/>
          <a:gdLst/>
          <a:ahLst/>
          <a:cxnLst/>
          <a:rect l="0" t="0" r="0" b="0"/>
          <a:pathLst>
            <a:path>
              <a:moveTo>
                <a:pt x="1365612" y="0"/>
              </a:moveTo>
              <a:lnTo>
                <a:pt x="1365612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4120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  <a:endParaRPr lang="en-US" sz="1000" kern="1200" dirty="0"/>
        </a:p>
      </dsp:txBody>
      <dsp:txXfrm>
        <a:off x="18212" y="3488273"/>
        <a:ext cx="693528" cy="452957"/>
      </dsp:txXfrm>
    </dsp:sp>
    <dsp:sp modelId="{D2FA8DCC-89A3-4CB1-9FF9-7F8B664B0AF9}">
      <dsp:nvSpPr>
        <dsp:cNvPr id="0" name=""/>
        <dsp:cNvSpPr/>
      </dsp:nvSpPr>
      <dsp:spPr>
        <a:xfrm>
          <a:off x="319257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4120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  <a:endParaRPr lang="en-US" sz="1000" kern="1200" dirty="0"/>
        </a:p>
      </dsp:txBody>
      <dsp:txXfrm>
        <a:off x="18212" y="4161871"/>
        <a:ext cx="693528" cy="452957"/>
      </dsp:txXfrm>
    </dsp:sp>
    <dsp:sp modelId="{DDEF067D-8035-4EE8-B26D-F9EF3FCB2EBB}">
      <dsp:nvSpPr>
        <dsp:cNvPr id="0" name=""/>
        <dsp:cNvSpPr/>
      </dsp:nvSpPr>
      <dsp:spPr>
        <a:xfrm>
          <a:off x="1303203" y="3281724"/>
          <a:ext cx="427385" cy="192456"/>
        </a:xfrm>
        <a:custGeom>
          <a:avLst/>
          <a:gdLst/>
          <a:ahLst/>
          <a:cxnLst/>
          <a:rect l="0" t="0" r="0" b="0"/>
          <a:pathLst>
            <a:path>
              <a:moveTo>
                <a:pt x="427385" y="0"/>
              </a:moveTo>
              <a:lnTo>
                <a:pt x="427385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025802" y="3474181"/>
          <a:ext cx="55480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LOW HAL</a:t>
          </a:r>
        </a:p>
      </dsp:txBody>
      <dsp:txXfrm>
        <a:off x="1039894" y="3488273"/>
        <a:ext cx="526618" cy="452957"/>
      </dsp:txXfrm>
    </dsp:sp>
    <dsp:sp modelId="{2B44D44D-9C15-4BE4-8857-6902DD216E02}">
      <dsp:nvSpPr>
        <dsp:cNvPr id="0" name=""/>
        <dsp:cNvSpPr/>
      </dsp:nvSpPr>
      <dsp:spPr>
        <a:xfrm>
          <a:off x="1257483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942347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956439" y="4161871"/>
        <a:ext cx="693528" cy="452957"/>
      </dsp:txXfrm>
    </dsp:sp>
    <dsp:sp modelId="{12D6D663-4501-42C1-84F8-FE7ACFB08125}">
      <dsp:nvSpPr>
        <dsp:cNvPr id="0" name=""/>
        <dsp:cNvSpPr/>
      </dsp:nvSpPr>
      <dsp:spPr>
        <a:xfrm>
          <a:off x="1730589" y="3281724"/>
          <a:ext cx="427385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427385" y="96228"/>
              </a:lnTo>
              <a:lnTo>
                <a:pt x="427385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1797118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DECODER</a:t>
          </a:r>
        </a:p>
      </dsp:txBody>
      <dsp:txXfrm>
        <a:off x="1811210" y="3488273"/>
        <a:ext cx="693528" cy="452957"/>
      </dsp:txXfrm>
    </dsp:sp>
    <dsp:sp modelId="{0E3943F4-D926-42BB-813E-3A231C5E9695}">
      <dsp:nvSpPr>
        <dsp:cNvPr id="0" name=""/>
        <dsp:cNvSpPr/>
      </dsp:nvSpPr>
      <dsp:spPr>
        <a:xfrm>
          <a:off x="1730589" y="3281724"/>
          <a:ext cx="1365612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365612" y="96228"/>
              </a:lnTo>
              <a:lnTo>
                <a:pt x="1365612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AAAF0-C373-4C22-B5AE-4600AF57A5FC}">
      <dsp:nvSpPr>
        <dsp:cNvPr id="0" name=""/>
        <dsp:cNvSpPr/>
      </dsp:nvSpPr>
      <dsp:spPr>
        <a:xfrm>
          <a:off x="273534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2749437" y="3488273"/>
        <a:ext cx="693528" cy="452957"/>
      </dsp:txXfrm>
    </dsp:sp>
    <dsp:sp modelId="{6D500FE4-6E88-4115-B204-2A401C1E43A0}">
      <dsp:nvSpPr>
        <dsp:cNvPr id="0" name=""/>
        <dsp:cNvSpPr/>
      </dsp:nvSpPr>
      <dsp:spPr>
        <a:xfrm>
          <a:off x="4972655" y="2608126"/>
          <a:ext cx="1302378" cy="192456"/>
        </a:xfrm>
        <a:custGeom>
          <a:avLst/>
          <a:gdLst/>
          <a:ahLst/>
          <a:cxnLst/>
          <a:rect l="0" t="0" r="0" b="0"/>
          <a:pathLst>
            <a:path>
              <a:moveTo>
                <a:pt x="1302378" y="0"/>
              </a:moveTo>
              <a:lnTo>
                <a:pt x="1302378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611798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DISPLAY</a:t>
          </a:r>
        </a:p>
      </dsp:txBody>
      <dsp:txXfrm>
        <a:off x="4625890" y="2814674"/>
        <a:ext cx="693528" cy="452957"/>
      </dsp:txXfrm>
    </dsp:sp>
    <dsp:sp modelId="{6DFBC8DC-FB04-4552-ACB4-2C723637561B}">
      <dsp:nvSpPr>
        <dsp:cNvPr id="0" name=""/>
        <dsp:cNvSpPr/>
      </dsp:nvSpPr>
      <dsp:spPr>
        <a:xfrm>
          <a:off x="4034428" y="3281724"/>
          <a:ext cx="938226" cy="192456"/>
        </a:xfrm>
        <a:custGeom>
          <a:avLst/>
          <a:gdLst/>
          <a:ahLst/>
          <a:cxnLst/>
          <a:rect l="0" t="0" r="0" b="0"/>
          <a:pathLst>
            <a:path>
              <a:moveTo>
                <a:pt x="938226" y="0"/>
              </a:moveTo>
              <a:lnTo>
                <a:pt x="938226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673572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</a:p>
      </dsp:txBody>
      <dsp:txXfrm>
        <a:off x="3687664" y="3488273"/>
        <a:ext cx="693528" cy="452957"/>
      </dsp:txXfrm>
    </dsp:sp>
    <dsp:sp modelId="{190E5C43-FF52-41EF-BC65-4C3846DF4B2F}">
      <dsp:nvSpPr>
        <dsp:cNvPr id="0" name=""/>
        <dsp:cNvSpPr/>
      </dsp:nvSpPr>
      <dsp:spPr>
        <a:xfrm>
          <a:off x="398870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673572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</a:p>
      </dsp:txBody>
      <dsp:txXfrm>
        <a:off x="3687664" y="4161871"/>
        <a:ext cx="693528" cy="452957"/>
      </dsp:txXfrm>
    </dsp:sp>
    <dsp:sp modelId="{86087C67-4375-477E-84D1-836C1F14C793}">
      <dsp:nvSpPr>
        <dsp:cNvPr id="0" name=""/>
        <dsp:cNvSpPr/>
      </dsp:nvSpPr>
      <dsp:spPr>
        <a:xfrm>
          <a:off x="4920620" y="3281724"/>
          <a:ext cx="91440" cy="187496"/>
        </a:xfrm>
        <a:custGeom>
          <a:avLst/>
          <a:gdLst/>
          <a:ahLst/>
          <a:cxnLst/>
          <a:rect l="0" t="0" r="0" b="0"/>
          <a:pathLst>
            <a:path>
              <a:moveTo>
                <a:pt x="52034" y="0"/>
              </a:moveTo>
              <a:lnTo>
                <a:pt x="52034" y="93748"/>
              </a:lnTo>
              <a:lnTo>
                <a:pt x="45720" y="93748"/>
              </a:lnTo>
              <a:lnTo>
                <a:pt x="45720" y="1874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605483" y="3469220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7 SEGMENTS</a:t>
          </a:r>
        </a:p>
      </dsp:txBody>
      <dsp:txXfrm>
        <a:off x="4619575" y="3483312"/>
        <a:ext cx="693528" cy="452957"/>
      </dsp:txXfrm>
    </dsp:sp>
    <dsp:sp modelId="{7494AD96-DA0F-4808-BB6A-685C00B56CC2}">
      <dsp:nvSpPr>
        <dsp:cNvPr id="0" name=""/>
        <dsp:cNvSpPr/>
      </dsp:nvSpPr>
      <dsp:spPr>
        <a:xfrm>
          <a:off x="4972655" y="3281724"/>
          <a:ext cx="938226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938226" y="96228"/>
              </a:lnTo>
              <a:lnTo>
                <a:pt x="938226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4D6D-DFA0-4033-974F-81F5B334DDEE}">
      <dsp:nvSpPr>
        <dsp:cNvPr id="0" name=""/>
        <dsp:cNvSpPr/>
      </dsp:nvSpPr>
      <dsp:spPr>
        <a:xfrm>
          <a:off x="555002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5564117" y="3488273"/>
        <a:ext cx="693528" cy="452957"/>
      </dsp:txXfrm>
    </dsp:sp>
    <dsp:sp modelId="{F7EDE524-7426-42F9-9EA5-E64F8887CFAA}">
      <dsp:nvSpPr>
        <dsp:cNvPr id="0" name=""/>
        <dsp:cNvSpPr/>
      </dsp:nvSpPr>
      <dsp:spPr>
        <a:xfrm>
          <a:off x="6275033" y="2608126"/>
          <a:ext cx="1981414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981414" y="96228"/>
              </a:lnTo>
              <a:lnTo>
                <a:pt x="1981414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895591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LECTOR </a:t>
          </a:r>
        </a:p>
      </dsp:txBody>
      <dsp:txXfrm>
        <a:off x="7909683" y="2814674"/>
        <a:ext cx="693528" cy="452957"/>
      </dsp:txXfrm>
    </dsp:sp>
    <dsp:sp modelId="{7D9DF814-EB3C-4A52-B166-0E4DD46DE296}">
      <dsp:nvSpPr>
        <dsp:cNvPr id="0" name=""/>
        <dsp:cNvSpPr/>
      </dsp:nvSpPr>
      <dsp:spPr>
        <a:xfrm>
          <a:off x="6849108" y="3281724"/>
          <a:ext cx="1407339" cy="192456"/>
        </a:xfrm>
        <a:custGeom>
          <a:avLst/>
          <a:gdLst/>
          <a:ahLst/>
          <a:cxnLst/>
          <a:rect l="0" t="0" r="0" b="0"/>
          <a:pathLst>
            <a:path>
              <a:moveTo>
                <a:pt x="1407339" y="0"/>
              </a:moveTo>
              <a:lnTo>
                <a:pt x="140733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568928" y="3474181"/>
          <a:ext cx="560359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LOW HAL</a:t>
          </a:r>
        </a:p>
      </dsp:txBody>
      <dsp:txXfrm>
        <a:off x="6583020" y="3488273"/>
        <a:ext cx="532175" cy="452957"/>
      </dsp:txXfrm>
    </dsp:sp>
    <dsp:sp modelId="{6693D620-D3B4-43A1-8165-358A23FCEFAD}">
      <dsp:nvSpPr>
        <dsp:cNvPr id="0" name=""/>
        <dsp:cNvSpPr/>
      </dsp:nvSpPr>
      <dsp:spPr>
        <a:xfrm>
          <a:off x="680338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488251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6502343" y="4161871"/>
        <a:ext cx="693528" cy="452957"/>
      </dsp:txXfrm>
    </dsp:sp>
    <dsp:sp modelId="{E6E5601B-39F7-4D6D-B067-78B9A4C88F76}">
      <dsp:nvSpPr>
        <dsp:cNvPr id="0" name=""/>
        <dsp:cNvSpPr/>
      </dsp:nvSpPr>
      <dsp:spPr>
        <a:xfrm>
          <a:off x="7706658" y="3281724"/>
          <a:ext cx="549789" cy="192456"/>
        </a:xfrm>
        <a:custGeom>
          <a:avLst/>
          <a:gdLst/>
          <a:ahLst/>
          <a:cxnLst/>
          <a:rect l="0" t="0" r="0" b="0"/>
          <a:pathLst>
            <a:path>
              <a:moveTo>
                <a:pt x="549789" y="0"/>
              </a:moveTo>
              <a:lnTo>
                <a:pt x="54978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7345801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DECODER</a:t>
          </a:r>
        </a:p>
      </dsp:txBody>
      <dsp:txXfrm>
        <a:off x="7359893" y="3488273"/>
        <a:ext cx="693528" cy="452957"/>
      </dsp:txXfrm>
    </dsp:sp>
    <dsp:sp modelId="{7F15DC38-3E35-4ED9-83CB-208CB23EA7A4}">
      <dsp:nvSpPr>
        <dsp:cNvPr id="0" name=""/>
        <dsp:cNvSpPr/>
      </dsp:nvSpPr>
      <dsp:spPr>
        <a:xfrm>
          <a:off x="8256448" y="3281724"/>
          <a:ext cx="388436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388436" y="96228"/>
              </a:lnTo>
              <a:lnTo>
                <a:pt x="388436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284028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STANDARD</a:t>
          </a:r>
        </a:p>
      </dsp:txBody>
      <dsp:txXfrm>
        <a:off x="8298120" y="3488273"/>
        <a:ext cx="693528" cy="452957"/>
      </dsp:txXfrm>
    </dsp:sp>
    <dsp:sp modelId="{A44E3637-AF98-4157-84FC-6F18DB187F13}">
      <dsp:nvSpPr>
        <dsp:cNvPr id="0" name=""/>
        <dsp:cNvSpPr/>
      </dsp:nvSpPr>
      <dsp:spPr>
        <a:xfrm>
          <a:off x="8256448" y="3281724"/>
          <a:ext cx="1326663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326663" y="96228"/>
              </a:lnTo>
              <a:lnTo>
                <a:pt x="1326663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964B2-AB7C-4866-858E-39ADE95CF893}">
      <dsp:nvSpPr>
        <dsp:cNvPr id="0" name=""/>
        <dsp:cNvSpPr/>
      </dsp:nvSpPr>
      <dsp:spPr>
        <a:xfrm>
          <a:off x="922225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9236347" y="3488273"/>
        <a:ext cx="693528" cy="452957"/>
      </dsp:txXfrm>
    </dsp:sp>
    <dsp:sp modelId="{5B1BDFAD-02C6-44F1-B889-E8B7F6D74DD3}">
      <dsp:nvSpPr>
        <dsp:cNvPr id="0" name=""/>
        <dsp:cNvSpPr/>
      </dsp:nvSpPr>
      <dsp:spPr>
        <a:xfrm>
          <a:off x="6275033" y="2608126"/>
          <a:ext cx="4544443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4544443" y="96228"/>
              </a:lnTo>
              <a:lnTo>
                <a:pt x="4544443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10458621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DOOR MANAGER</a:t>
          </a:r>
        </a:p>
      </dsp:txBody>
      <dsp:txXfrm>
        <a:off x="10472713" y="2814674"/>
        <a:ext cx="693528" cy="452957"/>
      </dsp:txXfrm>
    </dsp:sp>
    <dsp:sp modelId="{15A86F3B-D9E7-41FD-8AB1-37718931BB58}">
      <dsp:nvSpPr>
        <dsp:cNvPr id="0" name=""/>
        <dsp:cNvSpPr/>
      </dsp:nvSpPr>
      <dsp:spPr>
        <a:xfrm>
          <a:off x="10521338" y="3281724"/>
          <a:ext cx="298139" cy="192456"/>
        </a:xfrm>
        <a:custGeom>
          <a:avLst/>
          <a:gdLst/>
          <a:ahLst/>
          <a:cxnLst/>
          <a:rect l="0" t="0" r="0" b="0"/>
          <a:pathLst>
            <a:path>
              <a:moveTo>
                <a:pt x="298139" y="0"/>
              </a:moveTo>
              <a:lnTo>
                <a:pt x="29813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10160481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</a:p>
      </dsp:txBody>
      <dsp:txXfrm>
        <a:off x="10174573" y="3488273"/>
        <a:ext cx="693528" cy="452957"/>
      </dsp:txXfrm>
    </dsp:sp>
    <dsp:sp modelId="{531E14F9-BE8E-487D-9FBC-BD239BDE74DC}">
      <dsp:nvSpPr>
        <dsp:cNvPr id="0" name=""/>
        <dsp:cNvSpPr/>
      </dsp:nvSpPr>
      <dsp:spPr>
        <a:xfrm>
          <a:off x="1047561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10160481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</a:p>
      </dsp:txBody>
      <dsp:txXfrm>
        <a:off x="10174573" y="4161871"/>
        <a:ext cx="693528" cy="452957"/>
      </dsp:txXfrm>
    </dsp:sp>
    <dsp:sp modelId="{85E03D00-B215-4479-AFBA-5CEB429504C9}">
      <dsp:nvSpPr>
        <dsp:cNvPr id="0" name=""/>
        <dsp:cNvSpPr/>
      </dsp:nvSpPr>
      <dsp:spPr>
        <a:xfrm>
          <a:off x="10819477" y="3281724"/>
          <a:ext cx="640087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640087" y="96228"/>
              </a:lnTo>
              <a:lnTo>
                <a:pt x="640087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440655" y="3474181"/>
          <a:ext cx="37817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 dirty="0"/>
        </a:p>
      </dsp:txBody>
      <dsp:txXfrm>
        <a:off x="11441763" y="3475289"/>
        <a:ext cx="35601" cy="478925"/>
      </dsp:txXfrm>
    </dsp:sp>
    <dsp:sp modelId="{ECB6E3E8-C365-4657-9343-AE63156F3519}">
      <dsp:nvSpPr>
        <dsp:cNvPr id="0" name=""/>
        <dsp:cNvSpPr/>
      </dsp:nvSpPr>
      <dsp:spPr>
        <a:xfrm>
          <a:off x="11413844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1098708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11112800" y="4161871"/>
        <a:ext cx="693528" cy="452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LOW </a:t>
          </a:r>
          <a:r>
            <a:rPr lang="es-AR" sz="2100" kern="1200" dirty="0"/>
            <a:t>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3480170" y="0"/>
          <a:ext cx="2269996" cy="151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EVENTOS</a:t>
          </a:r>
        </a:p>
      </dsp:txBody>
      <dsp:txXfrm>
        <a:off x="3524494" y="44324"/>
        <a:ext cx="2181348" cy="1424683"/>
      </dsp:txXfrm>
    </dsp:sp>
    <dsp:sp modelId="{41AB122B-081A-4865-AD38-E3670CB221C3}">
      <dsp:nvSpPr>
        <dsp:cNvPr id="0" name=""/>
        <dsp:cNvSpPr/>
      </dsp:nvSpPr>
      <dsp:spPr>
        <a:xfrm>
          <a:off x="1685329" y="1513331"/>
          <a:ext cx="2929839" cy="666040"/>
        </a:xfrm>
        <a:custGeom>
          <a:avLst/>
          <a:gdLst/>
          <a:ahLst/>
          <a:cxnLst/>
          <a:rect l="0" t="0" r="0" b="0"/>
          <a:pathLst>
            <a:path>
              <a:moveTo>
                <a:pt x="2929839" y="0"/>
              </a:moveTo>
              <a:lnTo>
                <a:pt x="2929839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550330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UP/DOWN</a:t>
          </a:r>
        </a:p>
      </dsp:txBody>
      <dsp:txXfrm>
        <a:off x="594654" y="2223695"/>
        <a:ext cx="2181348" cy="1424683"/>
      </dsp:txXfrm>
    </dsp:sp>
    <dsp:sp modelId="{53BE28EF-99A8-45D2-A439-B1144FBC3954}">
      <dsp:nvSpPr>
        <dsp:cNvPr id="0" name=""/>
        <dsp:cNvSpPr/>
      </dsp:nvSpPr>
      <dsp:spPr>
        <a:xfrm>
          <a:off x="1639609" y="3692703"/>
          <a:ext cx="91440" cy="666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20"/>
              </a:lnTo>
              <a:lnTo>
                <a:pt x="51236" y="333020"/>
              </a:lnTo>
              <a:lnTo>
                <a:pt x="51236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555847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 Periódicas</a:t>
          </a:r>
          <a:endParaRPr lang="en-US" sz="2300" kern="1200" dirty="0"/>
        </a:p>
      </dsp:txBody>
      <dsp:txXfrm>
        <a:off x="600171" y="4403067"/>
        <a:ext cx="2181348" cy="1424683"/>
      </dsp:txXfrm>
    </dsp:sp>
    <dsp:sp modelId="{43920A6D-2009-4B79-8742-B886ECB91308}">
      <dsp:nvSpPr>
        <dsp:cNvPr id="0" name=""/>
        <dsp:cNvSpPr/>
      </dsp:nvSpPr>
      <dsp:spPr>
        <a:xfrm>
          <a:off x="4615168" y="1513331"/>
          <a:ext cx="2184599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184599" y="333020"/>
              </a:lnTo>
              <a:lnTo>
                <a:pt x="2184599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5664769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ENTER/CANCEL</a:t>
          </a:r>
        </a:p>
      </dsp:txBody>
      <dsp:txXfrm>
        <a:off x="5709093" y="2223695"/>
        <a:ext cx="2181348" cy="1424683"/>
      </dsp:txXfrm>
    </dsp:sp>
    <dsp:sp modelId="{5AE0F064-5425-4A63-A385-BE27AD8D1195}">
      <dsp:nvSpPr>
        <dsp:cNvPr id="0" name=""/>
        <dsp:cNvSpPr/>
      </dsp:nvSpPr>
      <dsp:spPr>
        <a:xfrm>
          <a:off x="4430640" y="3692703"/>
          <a:ext cx="2369127" cy="666040"/>
        </a:xfrm>
        <a:custGeom>
          <a:avLst/>
          <a:gdLst/>
          <a:ahLst/>
          <a:cxnLst/>
          <a:rect l="0" t="0" r="0" b="0"/>
          <a:pathLst>
            <a:path>
              <a:moveTo>
                <a:pt x="2369127" y="0"/>
              </a:moveTo>
              <a:lnTo>
                <a:pt x="2369127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48E0-72C6-4083-9AB5-60CE934F76B3}">
      <dsp:nvSpPr>
        <dsp:cNvPr id="0" name=""/>
        <dsp:cNvSpPr/>
      </dsp:nvSpPr>
      <dsp:spPr>
        <a:xfrm>
          <a:off x="3295642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Periódicas</a:t>
          </a:r>
        </a:p>
      </dsp:txBody>
      <dsp:txXfrm>
        <a:off x="3339966" y="4403067"/>
        <a:ext cx="2181348" cy="1424683"/>
      </dsp:txXfrm>
    </dsp:sp>
    <dsp:sp modelId="{B667C2D1-7244-4F22-8333-F58FDB797D84}">
      <dsp:nvSpPr>
        <dsp:cNvPr id="0" name=""/>
        <dsp:cNvSpPr/>
      </dsp:nvSpPr>
      <dsp:spPr>
        <a:xfrm>
          <a:off x="6799768" y="3692703"/>
          <a:ext cx="250010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50010" y="333020"/>
              </a:lnTo>
              <a:lnTo>
                <a:pt x="25001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0C8A-512F-4B6C-84AB-07E7CE5EC428}">
      <dsp:nvSpPr>
        <dsp:cNvPr id="0" name=""/>
        <dsp:cNvSpPr/>
      </dsp:nvSpPr>
      <dsp:spPr>
        <a:xfrm>
          <a:off x="5914780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Dedicadas</a:t>
          </a:r>
        </a:p>
      </dsp:txBody>
      <dsp:txXfrm>
        <a:off x="5959104" y="4403067"/>
        <a:ext cx="2181348" cy="1424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0C98E-8F6E-471E-9A16-8649F30418B9}">
      <dsp:nvSpPr>
        <dsp:cNvPr id="0" name=""/>
        <dsp:cNvSpPr/>
      </dsp:nvSpPr>
      <dsp:spPr>
        <a:xfrm>
          <a:off x="5290765" y="2169673"/>
          <a:ext cx="268634" cy="209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5351"/>
              </a:lnTo>
              <a:lnTo>
                <a:pt x="268634" y="20953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7A2FE-4E59-46FF-B894-C4523D3E2866}">
      <dsp:nvSpPr>
        <dsp:cNvPr id="0" name=""/>
        <dsp:cNvSpPr/>
      </dsp:nvSpPr>
      <dsp:spPr>
        <a:xfrm>
          <a:off x="5290765" y="2169673"/>
          <a:ext cx="268634" cy="823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3"/>
              </a:lnTo>
              <a:lnTo>
                <a:pt x="268634" y="8238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1232-E62E-40DB-996D-1DD46217CB5C}">
      <dsp:nvSpPr>
        <dsp:cNvPr id="0" name=""/>
        <dsp:cNvSpPr/>
      </dsp:nvSpPr>
      <dsp:spPr>
        <a:xfrm>
          <a:off x="3840137" y="898135"/>
          <a:ext cx="2166987" cy="37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44"/>
              </a:lnTo>
              <a:lnTo>
                <a:pt x="2166987" y="188044"/>
              </a:lnTo>
              <a:lnTo>
                <a:pt x="2166987" y="3760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64FBF-2983-472E-9AFB-596B7165D29D}">
      <dsp:nvSpPr>
        <dsp:cNvPr id="0" name=""/>
        <dsp:cNvSpPr/>
      </dsp:nvSpPr>
      <dsp:spPr>
        <a:xfrm>
          <a:off x="3147167" y="2161874"/>
          <a:ext cx="245245" cy="831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612"/>
              </a:lnTo>
              <a:lnTo>
                <a:pt x="245245" y="831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886DF-E68E-4685-BE89-5A4458ADC62A}">
      <dsp:nvSpPr>
        <dsp:cNvPr id="0" name=""/>
        <dsp:cNvSpPr/>
      </dsp:nvSpPr>
      <dsp:spPr>
        <a:xfrm>
          <a:off x="3794417" y="898135"/>
          <a:ext cx="91440" cy="368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244"/>
              </a:lnTo>
              <a:lnTo>
                <a:pt x="69109" y="180244"/>
              </a:lnTo>
              <a:lnTo>
                <a:pt x="69109" y="3682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BB6-9193-4656-8DA4-F9654584F13E}">
      <dsp:nvSpPr>
        <dsp:cNvPr id="0" name=""/>
        <dsp:cNvSpPr/>
      </dsp:nvSpPr>
      <dsp:spPr>
        <a:xfrm>
          <a:off x="1673150" y="898135"/>
          <a:ext cx="2166987" cy="376088"/>
        </a:xfrm>
        <a:custGeom>
          <a:avLst/>
          <a:gdLst/>
          <a:ahLst/>
          <a:cxnLst/>
          <a:rect l="0" t="0" r="0" b="0"/>
          <a:pathLst>
            <a:path>
              <a:moveTo>
                <a:pt x="2166987" y="0"/>
              </a:moveTo>
              <a:lnTo>
                <a:pt x="2166987" y="188044"/>
              </a:lnTo>
              <a:lnTo>
                <a:pt x="0" y="188044"/>
              </a:lnTo>
              <a:lnTo>
                <a:pt x="0" y="3760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B6942-ACA9-4750-9B00-B53846C73006}">
      <dsp:nvSpPr>
        <dsp:cNvPr id="0" name=""/>
        <dsp:cNvSpPr/>
      </dsp:nvSpPr>
      <dsp:spPr>
        <a:xfrm>
          <a:off x="2944688" y="2686"/>
          <a:ext cx="1790898" cy="8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Cloud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RTOS</a:t>
          </a:r>
        </a:p>
      </dsp:txBody>
      <dsp:txXfrm>
        <a:off x="2944688" y="2686"/>
        <a:ext cx="1790898" cy="895449"/>
      </dsp:txXfrm>
    </dsp:sp>
    <dsp:sp modelId="{D0D8F376-4BEA-4CEC-850C-6C5678F7457D}">
      <dsp:nvSpPr>
        <dsp:cNvPr id="0" name=""/>
        <dsp:cNvSpPr/>
      </dsp:nvSpPr>
      <dsp:spPr>
        <a:xfrm>
          <a:off x="777701" y="1274224"/>
          <a:ext cx="1790898" cy="8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Data Base</a:t>
          </a:r>
        </a:p>
      </dsp:txBody>
      <dsp:txXfrm>
        <a:off x="777701" y="1274224"/>
        <a:ext cx="1790898" cy="895449"/>
      </dsp:txXfrm>
    </dsp:sp>
    <dsp:sp modelId="{92E0DD4F-A5E8-4604-9493-52D0DB86CEBA}">
      <dsp:nvSpPr>
        <dsp:cNvPr id="0" name=""/>
        <dsp:cNvSpPr/>
      </dsp:nvSpPr>
      <dsp:spPr>
        <a:xfrm>
          <a:off x="2968077" y="1266425"/>
          <a:ext cx="1790898" cy="8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LED</a:t>
          </a:r>
        </a:p>
      </dsp:txBody>
      <dsp:txXfrm>
        <a:off x="2968077" y="1266425"/>
        <a:ext cx="1790898" cy="895449"/>
      </dsp:txXfrm>
    </dsp:sp>
    <dsp:sp modelId="{9496136A-CF3F-46F1-B248-C3FCA71510DA}">
      <dsp:nvSpPr>
        <dsp:cNvPr id="0" name=""/>
        <dsp:cNvSpPr/>
      </dsp:nvSpPr>
      <dsp:spPr>
        <a:xfrm>
          <a:off x="3392413" y="2545762"/>
          <a:ext cx="1790898" cy="8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GPIO</a:t>
          </a:r>
        </a:p>
      </dsp:txBody>
      <dsp:txXfrm>
        <a:off x="3392413" y="2545762"/>
        <a:ext cx="1790898" cy="895449"/>
      </dsp:txXfrm>
    </dsp:sp>
    <dsp:sp modelId="{370A86EE-B2B8-43F9-94B4-3796109A902D}">
      <dsp:nvSpPr>
        <dsp:cNvPr id="0" name=""/>
        <dsp:cNvSpPr/>
      </dsp:nvSpPr>
      <dsp:spPr>
        <a:xfrm>
          <a:off x="5111675" y="1274224"/>
          <a:ext cx="1790898" cy="8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Gateway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Comm</a:t>
          </a:r>
        </a:p>
      </dsp:txBody>
      <dsp:txXfrm>
        <a:off x="5111675" y="1274224"/>
        <a:ext cx="1790898" cy="895449"/>
      </dsp:txXfrm>
    </dsp:sp>
    <dsp:sp modelId="{906B8C98-7C09-44DC-8E40-43D476E6F5F7}">
      <dsp:nvSpPr>
        <dsp:cNvPr id="0" name=""/>
        <dsp:cNvSpPr/>
      </dsp:nvSpPr>
      <dsp:spPr>
        <a:xfrm>
          <a:off x="5559400" y="2545762"/>
          <a:ext cx="1790898" cy="8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PIT</a:t>
          </a:r>
        </a:p>
      </dsp:txBody>
      <dsp:txXfrm>
        <a:off x="5559400" y="2545762"/>
        <a:ext cx="1790898" cy="895449"/>
      </dsp:txXfrm>
    </dsp:sp>
    <dsp:sp modelId="{5652C2E6-83A2-442C-8521-630112330045}">
      <dsp:nvSpPr>
        <dsp:cNvPr id="0" name=""/>
        <dsp:cNvSpPr/>
      </dsp:nvSpPr>
      <dsp:spPr>
        <a:xfrm>
          <a:off x="5559400" y="3817300"/>
          <a:ext cx="1790898" cy="8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UART</a:t>
          </a:r>
        </a:p>
      </dsp:txBody>
      <dsp:txXfrm>
        <a:off x="5559400" y="3817300"/>
        <a:ext cx="1790898" cy="895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 + RTOS + 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783A38-9C69-409E-8DA3-70AD4725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2" y="1977604"/>
            <a:ext cx="9425600" cy="48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r="994" b="7983"/>
          <a:stretch/>
        </p:blipFill>
        <p:spPr>
          <a:xfrm>
            <a:off x="6285680" y="2272937"/>
            <a:ext cx="5671189" cy="40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16530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2"/>
            <a:ext cx="6319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/>
              <a:t>encoder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algn="just"/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de Encoder</a:t>
            </a:r>
          </a:p>
        </p:txBody>
      </p:sp>
      <p:pic>
        <p:nvPicPr>
          <p:cNvPr id="5" name="Content Placeholder 4" descr="código">
            <a:extLst>
              <a:ext uri="{FF2B5EF4-FFF2-40B4-BE49-F238E27FC236}">
                <a16:creationId xmlns:a16="http://schemas.microsoft.com/office/drawing/2014/main" id="{92FCCB1D-F3AA-4841-B45A-A268FB87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5" y="1983688"/>
            <a:ext cx="8451267" cy="48035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 dirty="0"/>
              <a:t>Interrupciones de </a:t>
            </a:r>
            <a:r>
              <a:rPr lang="es-AR" sz="2400" dirty="0" err="1"/>
              <a:t>Encoder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D9C5E93E-B393-423D-BC08-241F07CEC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70582"/>
              </p:ext>
            </p:extLst>
          </p:nvPr>
        </p:nvGraphicFramePr>
        <p:xfrm>
          <a:off x="2097741" y="824559"/>
          <a:ext cx="8184777" cy="587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83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D79A3-402C-4E89-A0A4-91A3A89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25219"/>
            <a:ext cx="10058400" cy="16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(2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(3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(2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6824-BDFB-45B2-B159-BD003A5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Tasks</a:t>
            </a:r>
            <a:r>
              <a:rPr lang="es-AR" dirty="0"/>
              <a:t> Manager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0F4E52E-20F5-4ECB-B901-D3C23CAF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2029377"/>
            <a:ext cx="11591777" cy="47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8E9E-53E8-477D-9794-D2D8E13A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Cloud – Thing Speak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0EAE76-05F9-4024-B932-905B15B30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544767"/>
              </p:ext>
            </p:extLst>
          </p:nvPr>
        </p:nvGraphicFramePr>
        <p:xfrm>
          <a:off x="-243044" y="2070846"/>
          <a:ext cx="8128000" cy="471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C4C2981-FFAC-4C42-9EDF-BE8D37135994}"/>
              </a:ext>
            </a:extLst>
          </p:cNvPr>
          <p:cNvSpPr/>
          <p:nvPr/>
        </p:nvSpPr>
        <p:spPr>
          <a:xfrm>
            <a:off x="8373035" y="3357282"/>
            <a:ext cx="1147483" cy="7933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8479B3-AC8F-4B3F-9CA4-F5D41683071B}"/>
              </a:ext>
            </a:extLst>
          </p:cNvPr>
          <p:cNvCxnSpPr>
            <a:cxnSpLocks/>
          </p:cNvCxnSpPr>
          <p:nvPr/>
        </p:nvCxnSpPr>
        <p:spPr>
          <a:xfrm>
            <a:off x="6678706" y="3567953"/>
            <a:ext cx="169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5E65A-5965-4BE8-85B4-E2ECBB62CBCD}"/>
              </a:ext>
            </a:extLst>
          </p:cNvPr>
          <p:cNvCxnSpPr>
            <a:cxnSpLocks/>
          </p:cNvCxnSpPr>
          <p:nvPr/>
        </p:nvCxnSpPr>
        <p:spPr>
          <a:xfrm flipH="1">
            <a:off x="6678707" y="3890682"/>
            <a:ext cx="169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BAB74E4E-080A-4E6C-BC2E-94D03A728B45}"/>
              </a:ext>
            </a:extLst>
          </p:cNvPr>
          <p:cNvSpPr/>
          <p:nvPr/>
        </p:nvSpPr>
        <p:spPr>
          <a:xfrm>
            <a:off x="10076330" y="2241176"/>
            <a:ext cx="1786676" cy="1246095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Thing</a:t>
            </a:r>
          </a:p>
          <a:p>
            <a:pPr algn="ctr"/>
            <a:r>
              <a:rPr lang="es-AR" dirty="0"/>
              <a:t>Speak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8DC72B-65C0-456E-ADD0-AB07785F96D8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9520518" y="2864224"/>
            <a:ext cx="561354" cy="88974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0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38514-29F6-4B70-886E-67653E9D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/>
              <a:t>GatewayComm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A327B-A4A1-4F47-97C1-A00104F6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55" y="41492"/>
            <a:ext cx="5895920" cy="67575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38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A6F90-4C9D-4A7A-824A-3D8FAA5537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39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533A-61BA-4801-9E80-07B7011B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CloudRTOS Thread</a:t>
            </a:r>
          </a:p>
        </p:txBody>
      </p:sp>
    </p:spTree>
    <p:extLst>
      <p:ext uri="{BB962C8B-B14F-4D97-AF65-F5344CB8AC3E}">
        <p14:creationId xmlns:p14="http://schemas.microsoft.com/office/powerpoint/2010/main" val="182828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 POR SU ATENCIÓN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C02D-0977-40D3-9DD2-93B07582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</a:t>
            </a:r>
            <a:r>
              <a:rPr lang="es-AR" dirty="0" err="1"/>
              <a:t>start</a:t>
            </a:r>
            <a:r>
              <a:rPr lang="es-AR" dirty="0"/>
              <a:t>”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BD79001-3BAA-4F02-9ED3-14A2BAB2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96085"/>
            <a:ext cx="10133604" cy="45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499D-F880-4000-9482-065A1CD0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“app”</a:t>
            </a:r>
          </a:p>
        </p:txBody>
      </p:sp>
      <p:pic>
        <p:nvPicPr>
          <p:cNvPr id="4" name="Imagen 3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B3672377-EB10-4FCA-AC85-7DCC5964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17" y="2175827"/>
            <a:ext cx="8926365" cy="44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1330-DA23-46B3-B70A-D74277B1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</a:t>
            </a:r>
            <a:r>
              <a:rPr lang="es-AR" dirty="0" err="1"/>
              <a:t>cloud</a:t>
            </a:r>
            <a:r>
              <a:rPr lang="es-AR" dirty="0"/>
              <a:t>”</a:t>
            </a:r>
          </a:p>
        </p:txBody>
      </p:sp>
      <p:pic>
        <p:nvPicPr>
          <p:cNvPr id="4" name="Imagen 3" descr="Imagen que contiene captura de pantalla, pantalla, monitor&#10;&#10;Descripción generada automáticamente">
            <a:extLst>
              <a:ext uri="{FF2B5EF4-FFF2-40B4-BE49-F238E27FC236}">
                <a16:creationId xmlns:a16="http://schemas.microsoft.com/office/drawing/2014/main" id="{542A1A31-2FFC-4DE4-A7F9-FEFFC6D2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83" y="2288891"/>
            <a:ext cx="7973538" cy="41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1D55-F792-484C-9E9A-7B9AD6A0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Timing </a:t>
            </a:r>
            <a:r>
              <a:rPr lang="es-AR" dirty="0" err="1"/>
              <a:t>results</a:t>
            </a:r>
            <a:endParaRPr lang="es-AR" dirty="0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5D4089B-A44E-4FDD-99A6-E826EEE6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80" y="2453882"/>
            <a:ext cx="9840777" cy="33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7856-7D9A-411D-88D5-6372F5DD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Timing </a:t>
            </a:r>
            <a:r>
              <a:rPr lang="es-AR" dirty="0" err="1"/>
              <a:t>results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EE6686-B3E4-4F79-BA10-D3FCCDE53E08}"/>
              </a:ext>
            </a:extLst>
          </p:cNvPr>
          <p:cNvSpPr txBox="1"/>
          <p:nvPr/>
        </p:nvSpPr>
        <p:spPr>
          <a:xfrm>
            <a:off x="1167618" y="2602523"/>
            <a:ext cx="746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Porcentaje de uso normal: 45%</a:t>
            </a:r>
          </a:p>
          <a:p>
            <a:r>
              <a:rPr lang="es-AR" sz="3600" dirty="0"/>
              <a:t>Picos de uso</a:t>
            </a:r>
            <a:r>
              <a:rPr lang="es-AR" sz="3600"/>
              <a:t>: 55%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9501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713763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52E7970-F2DA-4D46-AC57-44B841CD74D2}"/>
              </a:ext>
            </a:extLst>
          </p:cNvPr>
          <p:cNvSpPr/>
          <p:nvPr/>
        </p:nvSpPr>
        <p:spPr>
          <a:xfrm>
            <a:off x="470452" y="338387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MENU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4A7CF1-D96A-4BBD-89FF-70117E82D51D}"/>
              </a:ext>
            </a:extLst>
          </p:cNvPr>
          <p:cNvSpPr/>
          <p:nvPr/>
        </p:nvSpPr>
        <p:spPr>
          <a:xfrm>
            <a:off x="2292611" y="2617299"/>
            <a:ext cx="1961337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ID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22ED0-BBEE-43EB-8AEB-C84BA90D5633}"/>
              </a:ext>
            </a:extLst>
          </p:cNvPr>
          <p:cNvSpPr/>
          <p:nvPr/>
        </p:nvSpPr>
        <p:spPr>
          <a:xfrm>
            <a:off x="5258075" y="5367606"/>
            <a:ext cx="1675849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BLOCKED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3B278F0-1F7B-4C72-A738-0A89E4956C12}"/>
              </a:ext>
            </a:extLst>
          </p:cNvPr>
          <p:cNvSpPr/>
          <p:nvPr/>
        </p:nvSpPr>
        <p:spPr>
          <a:xfrm>
            <a:off x="1433720" y="512905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GLOW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068FCA-C128-4D52-A533-0E9541BAB911}"/>
              </a:ext>
            </a:extLst>
          </p:cNvPr>
          <p:cNvSpPr/>
          <p:nvPr/>
        </p:nvSpPr>
        <p:spPr>
          <a:xfrm>
            <a:off x="3235188" y="4486326"/>
            <a:ext cx="1785300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PIN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B718CB9-9A09-4859-B015-D0BD944DEBE0}"/>
              </a:ext>
            </a:extLst>
          </p:cNvPr>
          <p:cNvSpPr/>
          <p:nvPr/>
        </p:nvSpPr>
        <p:spPr>
          <a:xfrm>
            <a:off x="9144015" y="222241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ADDING USER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74364F-0952-4914-93B0-2B34E95E2184}"/>
              </a:ext>
            </a:extLst>
          </p:cNvPr>
          <p:cNvSpPr/>
          <p:nvPr/>
        </p:nvSpPr>
        <p:spPr>
          <a:xfrm>
            <a:off x="6561905" y="4082145"/>
            <a:ext cx="1917442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CHANGING PIN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22E770-8A08-4ADB-B05E-5D07F8CE0CE7}"/>
              </a:ext>
            </a:extLst>
          </p:cNvPr>
          <p:cNvSpPr/>
          <p:nvPr/>
        </p:nvSpPr>
        <p:spPr>
          <a:xfrm>
            <a:off x="9402144" y="3717221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REMOVING USER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785116-39C8-4B6E-A5C1-F578224FD4B8}"/>
              </a:ext>
            </a:extLst>
          </p:cNvPr>
          <p:cNvSpPr/>
          <p:nvPr/>
        </p:nvSpPr>
        <p:spPr>
          <a:xfrm>
            <a:off x="4777830" y="3034270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USER APPROVED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2342EB-AA50-4326-8594-CE01308572C9}"/>
              </a:ext>
            </a:extLst>
          </p:cNvPr>
          <p:cNvSpPr/>
          <p:nvPr/>
        </p:nvSpPr>
        <p:spPr>
          <a:xfrm>
            <a:off x="6898346" y="231542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ADMIN MODE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6ACD009-5B3A-4BEC-BF15-5B1A21ABBCA6}"/>
              </a:ext>
            </a:extLst>
          </p:cNvPr>
          <p:cNvCxnSpPr/>
          <p:nvPr/>
        </p:nvCxnSpPr>
        <p:spPr>
          <a:xfrm flipV="1">
            <a:off x="1433720" y="2909559"/>
            <a:ext cx="978176" cy="518731"/>
          </a:xfrm>
          <a:prstGeom prst="curvedConnector3">
            <a:avLst>
              <a:gd name="adj1" fmla="val 215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E9D2ACC-74F7-4438-A308-01A6BEADC646}"/>
              </a:ext>
            </a:extLst>
          </p:cNvPr>
          <p:cNvCxnSpPr/>
          <p:nvPr/>
        </p:nvCxnSpPr>
        <p:spPr>
          <a:xfrm rot="16200000" flipH="1">
            <a:off x="3466133" y="4085193"/>
            <a:ext cx="598317" cy="20394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D8390069-A0BE-4C22-8EB0-8BFA7F8544AA}"/>
              </a:ext>
            </a:extLst>
          </p:cNvPr>
          <p:cNvCxnSpPr/>
          <p:nvPr/>
        </p:nvCxnSpPr>
        <p:spPr>
          <a:xfrm rot="5400000" flipH="1" flipV="1">
            <a:off x="4762237" y="4409284"/>
            <a:ext cx="607042" cy="22197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5E834FFA-B1C2-4D91-8CD0-972DDEC4394D}"/>
              </a:ext>
            </a:extLst>
          </p:cNvPr>
          <p:cNvCxnSpPr/>
          <p:nvPr/>
        </p:nvCxnSpPr>
        <p:spPr>
          <a:xfrm flipV="1">
            <a:off x="6122728" y="2744753"/>
            <a:ext cx="816316" cy="37963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4E42827-3E00-439E-BD93-9196ABB910CD}"/>
              </a:ext>
            </a:extLst>
          </p:cNvPr>
          <p:cNvCxnSpPr/>
          <p:nvPr/>
        </p:nvCxnSpPr>
        <p:spPr>
          <a:xfrm>
            <a:off x="6561905" y="3888008"/>
            <a:ext cx="336441" cy="299158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5021C92-48D7-4C1B-8C79-927D10BC69B4}"/>
              </a:ext>
            </a:extLst>
          </p:cNvPr>
          <p:cNvCxnSpPr/>
          <p:nvPr/>
        </p:nvCxnSpPr>
        <p:spPr>
          <a:xfrm>
            <a:off x="8357593" y="3260029"/>
            <a:ext cx="1144216" cy="82211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B26E4BD7-2D8C-457E-810E-50619225E4E7}"/>
              </a:ext>
            </a:extLst>
          </p:cNvPr>
          <p:cNvCxnSpPr/>
          <p:nvPr/>
        </p:nvCxnSpPr>
        <p:spPr>
          <a:xfrm flipV="1">
            <a:off x="8308554" y="2564927"/>
            <a:ext cx="889425" cy="1274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5D67D8B-7C52-4697-9B32-7EFE1A51B581}"/>
              </a:ext>
            </a:extLst>
          </p:cNvPr>
          <p:cNvCxnSpPr>
            <a:cxnSpLocks/>
          </p:cNvCxnSpPr>
          <p:nvPr/>
        </p:nvCxnSpPr>
        <p:spPr>
          <a:xfrm>
            <a:off x="5004242" y="5129056"/>
            <a:ext cx="623579" cy="37111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B867338-BAAF-4ECF-B0CF-095C9ABB5992}"/>
              </a:ext>
            </a:extLst>
          </p:cNvPr>
          <p:cNvCxnSpPr>
            <a:endCxn id="7" idx="5"/>
          </p:cNvCxnSpPr>
          <p:nvPr/>
        </p:nvCxnSpPr>
        <p:spPr>
          <a:xfrm rot="10800000">
            <a:off x="4759037" y="5583536"/>
            <a:ext cx="556994" cy="188250"/>
          </a:xfrm>
          <a:prstGeom prst="curvedConnector4">
            <a:avLst>
              <a:gd name="adj1" fmla="val 26530"/>
              <a:gd name="adj2" fmla="val -1214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EE79135-B4DA-4768-9F9E-A75FB6A3B1FD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220357" y="4882700"/>
            <a:ext cx="647970" cy="22124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BE1C33E-A2DC-4EF7-9B31-C16BFB9754E9}"/>
              </a:ext>
            </a:extLst>
          </p:cNvPr>
          <p:cNvSpPr/>
          <p:nvPr/>
        </p:nvSpPr>
        <p:spPr>
          <a:xfrm>
            <a:off x="5210246" y="2243581"/>
            <a:ext cx="304800" cy="821635"/>
          </a:xfrm>
          <a:custGeom>
            <a:avLst/>
            <a:gdLst>
              <a:gd name="connsiteX0" fmla="*/ 304800 w 304800"/>
              <a:gd name="connsiteY0" fmla="*/ 821635 h 821635"/>
              <a:gd name="connsiteX1" fmla="*/ 251791 w 304800"/>
              <a:gd name="connsiteY1" fmla="*/ 689113 h 821635"/>
              <a:gd name="connsiteX2" fmla="*/ 225287 w 304800"/>
              <a:gd name="connsiteY2" fmla="*/ 636105 h 821635"/>
              <a:gd name="connsiteX3" fmla="*/ 185530 w 304800"/>
              <a:gd name="connsiteY3" fmla="*/ 530087 h 821635"/>
              <a:gd name="connsiteX4" fmla="*/ 159026 w 304800"/>
              <a:gd name="connsiteY4" fmla="*/ 477079 h 821635"/>
              <a:gd name="connsiteX5" fmla="*/ 145774 w 304800"/>
              <a:gd name="connsiteY5" fmla="*/ 437322 h 821635"/>
              <a:gd name="connsiteX6" fmla="*/ 132522 w 304800"/>
              <a:gd name="connsiteY6" fmla="*/ 384313 h 821635"/>
              <a:gd name="connsiteX7" fmla="*/ 106017 w 304800"/>
              <a:gd name="connsiteY7" fmla="*/ 344557 h 821635"/>
              <a:gd name="connsiteX8" fmla="*/ 79513 w 304800"/>
              <a:gd name="connsiteY8" fmla="*/ 225287 h 821635"/>
              <a:gd name="connsiteX9" fmla="*/ 53009 w 304800"/>
              <a:gd name="connsiteY9" fmla="*/ 106018 h 821635"/>
              <a:gd name="connsiteX10" fmla="*/ 26504 w 304800"/>
              <a:gd name="connsiteY10" fmla="*/ 79513 h 821635"/>
              <a:gd name="connsiteX11" fmla="*/ 0 w 304800"/>
              <a:gd name="connsiteY11" fmla="*/ 0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800" h="821635">
                <a:moveTo>
                  <a:pt x="304800" y="821635"/>
                </a:moveTo>
                <a:cubicBezTo>
                  <a:pt x="190393" y="592824"/>
                  <a:pt x="313106" y="852622"/>
                  <a:pt x="251791" y="689113"/>
                </a:cubicBezTo>
                <a:cubicBezTo>
                  <a:pt x="244855" y="670616"/>
                  <a:pt x="232885" y="654340"/>
                  <a:pt x="225287" y="636105"/>
                </a:cubicBezTo>
                <a:cubicBezTo>
                  <a:pt x="210771" y="601266"/>
                  <a:pt x="200046" y="564926"/>
                  <a:pt x="185530" y="530087"/>
                </a:cubicBezTo>
                <a:cubicBezTo>
                  <a:pt x="177932" y="511852"/>
                  <a:pt x="166808" y="495237"/>
                  <a:pt x="159026" y="477079"/>
                </a:cubicBezTo>
                <a:cubicBezTo>
                  <a:pt x="153523" y="464239"/>
                  <a:pt x="149612" y="450754"/>
                  <a:pt x="145774" y="437322"/>
                </a:cubicBezTo>
                <a:cubicBezTo>
                  <a:pt x="140770" y="419809"/>
                  <a:pt x="139697" y="401054"/>
                  <a:pt x="132522" y="384313"/>
                </a:cubicBezTo>
                <a:cubicBezTo>
                  <a:pt x="126248" y="369674"/>
                  <a:pt x="114852" y="357809"/>
                  <a:pt x="106017" y="344557"/>
                </a:cubicBezTo>
                <a:cubicBezTo>
                  <a:pt x="91837" y="287835"/>
                  <a:pt x="90729" y="286975"/>
                  <a:pt x="79513" y="225287"/>
                </a:cubicBezTo>
                <a:cubicBezTo>
                  <a:pt x="76488" y="208649"/>
                  <a:pt x="68248" y="131415"/>
                  <a:pt x="53009" y="106018"/>
                </a:cubicBezTo>
                <a:cubicBezTo>
                  <a:pt x="46581" y="95304"/>
                  <a:pt x="35339" y="88348"/>
                  <a:pt x="26504" y="7951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1695D82F-1BD7-477C-A69D-8FCE85173DFF}"/>
              </a:ext>
            </a:extLst>
          </p:cNvPr>
          <p:cNvSpPr/>
          <p:nvPr/>
        </p:nvSpPr>
        <p:spPr>
          <a:xfrm>
            <a:off x="4285433" y="1945190"/>
            <a:ext cx="1629795" cy="8533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724</Words>
  <Application>Microsoft Office PowerPoint</Application>
  <PresentationFormat>Panorámica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Trebuchet MS</vt:lpstr>
      <vt:lpstr>Berlín</vt:lpstr>
      <vt:lpstr>Control de Acceso + RTOS + Cloud</vt:lpstr>
      <vt:lpstr>Tasks Manager</vt:lpstr>
      <vt:lpstr>Task “start”</vt:lpstr>
      <vt:lpstr>Task “app”</vt:lpstr>
      <vt:lpstr>Task “cloud”</vt:lpstr>
      <vt:lpstr>Timing results</vt:lpstr>
      <vt:lpstr>Timing results</vt:lpstr>
      <vt:lpstr>Presentación de PowerPoint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Interrupciones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Cloud – Thing Speak</vt:lpstr>
      <vt:lpstr>GatewayComm</vt:lpstr>
      <vt:lpstr>CloudRTOS Thread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 + RTOS + Cloud</dc:title>
  <dc:creator>Manuel Mollon</dc:creator>
  <cp:lastModifiedBy>Malena Galié</cp:lastModifiedBy>
  <cp:revision>4</cp:revision>
  <dcterms:created xsi:type="dcterms:W3CDTF">2019-11-29T14:34:57Z</dcterms:created>
  <dcterms:modified xsi:type="dcterms:W3CDTF">2019-11-29T15:55:23Z</dcterms:modified>
</cp:coreProperties>
</file>