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5" r:id="rId4"/>
    <p:sldId id="277" r:id="rId5"/>
    <p:sldId id="276" r:id="rId6"/>
    <p:sldId id="279" r:id="rId7"/>
    <p:sldId id="258" r:id="rId8"/>
    <p:sldId id="257" r:id="rId9"/>
    <p:sldId id="262" r:id="rId10"/>
    <p:sldId id="259" r:id="rId11"/>
    <p:sldId id="268" r:id="rId12"/>
    <p:sldId id="269" r:id="rId13"/>
    <p:sldId id="270" r:id="rId14"/>
    <p:sldId id="260" r:id="rId15"/>
    <p:sldId id="273" r:id="rId16"/>
    <p:sldId id="272" r:id="rId17"/>
    <p:sldId id="261" r:id="rId18"/>
    <p:sldId id="263" r:id="rId19"/>
    <p:sldId id="264" r:id="rId20"/>
    <p:sldId id="265" r:id="rId21"/>
    <p:sldId id="267" r:id="rId22"/>
    <p:sldId id="278" r:id="rId23"/>
    <p:sldId id="280" r:id="rId24"/>
    <p:sldId id="281" r:id="rId25"/>
    <p:sldId id="2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388227-057D-446B-BF44-EC3C85B7C773}">
          <p14:sldIdLst>
            <p14:sldId id="256"/>
            <p14:sldId id="274"/>
            <p14:sldId id="275"/>
            <p14:sldId id="277"/>
            <p14:sldId id="276"/>
            <p14:sldId id="279"/>
            <p14:sldId id="258"/>
            <p14:sldId id="257"/>
            <p14:sldId id="262"/>
            <p14:sldId id="259"/>
            <p14:sldId id="268"/>
            <p14:sldId id="269"/>
            <p14:sldId id="270"/>
            <p14:sldId id="260"/>
            <p14:sldId id="273"/>
            <p14:sldId id="272"/>
            <p14:sldId id="261"/>
            <p14:sldId id="263"/>
            <p14:sldId id="264"/>
            <p14:sldId id="265"/>
            <p14:sldId id="267"/>
            <p14:sldId id="278"/>
            <p14:sldId id="280"/>
            <p14:sldId id="281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APP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66EE189E-5075-46F1-AF74-59651897F29C}">
      <dgm:prSet/>
      <dgm:spPr/>
      <dgm:t>
        <a:bodyPr/>
        <a:lstStyle/>
        <a:p>
          <a:r>
            <a:rPr lang="es-AR" dirty="0"/>
            <a:t>LECTOR </a:t>
          </a:r>
        </a:p>
      </dgm:t>
    </dgm:pt>
    <dgm:pt modelId="{C7818523-DD8A-4226-93BE-3030326F44BF}" type="parTrans" cxnId="{84E6488C-253B-438D-AAFD-33CB151FD11C}">
      <dgm:prSet/>
      <dgm:spPr/>
      <dgm:t>
        <a:bodyPr/>
        <a:lstStyle/>
        <a:p>
          <a:endParaRPr lang="es-AR"/>
        </a:p>
      </dgm:t>
    </dgm:pt>
    <dgm:pt modelId="{347A939D-BFB7-46AB-8A82-4221C36A4DC6}" type="sibTrans" cxnId="{84E6488C-253B-438D-AAFD-33CB151FD11C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ENCODER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5A9D0339-AA51-434F-8B6C-60F99E3633CF}">
      <dgm:prSet/>
      <dgm:spPr/>
      <dgm:t>
        <a:bodyPr/>
        <a:lstStyle/>
        <a:p>
          <a:r>
            <a:rPr lang="es-AR" dirty="0"/>
            <a:t>DISPLAY</a:t>
          </a:r>
        </a:p>
      </dgm:t>
    </dgm:pt>
    <dgm:pt modelId="{5A2D30D4-EEF4-4274-A404-AB129065637F}" type="parTrans" cxnId="{6E77064D-F778-4D34-BE87-8943DB3A0BEC}">
      <dgm:prSet/>
      <dgm:spPr/>
      <dgm:t>
        <a:bodyPr/>
        <a:lstStyle/>
        <a:p>
          <a:endParaRPr lang="es-AR"/>
        </a:p>
      </dgm:t>
    </dgm:pt>
    <dgm:pt modelId="{CEC8408D-1C1F-4517-8C11-F42FD84E8BAB}" type="sibTrans" cxnId="{6E77064D-F778-4D34-BE87-8943DB3A0BEC}">
      <dgm:prSet/>
      <dgm:spPr/>
      <dgm:t>
        <a:bodyPr/>
        <a:lstStyle/>
        <a:p>
          <a:endParaRPr lang="es-AR"/>
        </a:p>
      </dgm:t>
    </dgm:pt>
    <dgm:pt modelId="{FA12C214-3A8B-4C17-8251-A885B4B6E072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77CADEB3-FE54-482D-8679-4F469A4B4A67}" type="parTrans" cxnId="{725699EB-3058-4FB9-8B2A-41B4F916C9EB}">
      <dgm:prSet/>
      <dgm:spPr/>
      <dgm:t>
        <a:bodyPr/>
        <a:lstStyle/>
        <a:p>
          <a:endParaRPr lang="es-AR"/>
        </a:p>
      </dgm:t>
    </dgm:pt>
    <dgm:pt modelId="{34D708C3-EA3A-45EC-B3D6-6EEEBFABC684}" type="sibTrans" cxnId="{725699EB-3058-4FB9-8B2A-41B4F916C9EB}">
      <dgm:prSet/>
      <dgm:spPr/>
      <dgm:t>
        <a:bodyPr/>
        <a:lstStyle/>
        <a:p>
          <a:endParaRPr lang="es-AR"/>
        </a:p>
      </dgm:t>
    </dgm:pt>
    <dgm:pt modelId="{20A85F18-8AB9-4E57-B52A-9BF4B306A9C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3B12340C-4A3C-4DC8-BCCA-8F5CFA7F81A0}" type="parTrans" cxnId="{189DD1E4-2B81-4BF3-89BB-FDFA88959959}">
      <dgm:prSet/>
      <dgm:spPr/>
      <dgm:t>
        <a:bodyPr/>
        <a:lstStyle/>
        <a:p>
          <a:endParaRPr lang="es-AR"/>
        </a:p>
      </dgm:t>
    </dgm:pt>
    <dgm:pt modelId="{B7E51429-AA15-40A6-AE25-DC8252353AA9}" type="sibTrans" cxnId="{189DD1E4-2B81-4BF3-89BB-FDFA88959959}">
      <dgm:prSet/>
      <dgm:spPr/>
      <dgm:t>
        <a:bodyPr/>
        <a:lstStyle/>
        <a:p>
          <a:endParaRPr lang="es-AR"/>
        </a:p>
      </dgm:t>
    </dgm:pt>
    <dgm:pt modelId="{0BFEC22B-8AB5-4E37-B44F-16371DB8A2C2}">
      <dgm:prSet/>
      <dgm:spPr/>
      <dgm:t>
        <a:bodyPr/>
        <a:lstStyle/>
        <a:p>
          <a:r>
            <a:rPr lang="es-AR" dirty="0"/>
            <a:t>STANDARD</a:t>
          </a:r>
        </a:p>
      </dgm:t>
    </dgm:pt>
    <dgm:pt modelId="{A72855AD-81B2-4E1F-8F76-C9BFC49D9668}" type="parTrans" cxnId="{915B9641-7D8A-4799-900D-2B8537C02E58}">
      <dgm:prSet/>
      <dgm:spPr/>
      <dgm:t>
        <a:bodyPr/>
        <a:lstStyle/>
        <a:p>
          <a:endParaRPr lang="es-AR"/>
        </a:p>
      </dgm:t>
    </dgm:pt>
    <dgm:pt modelId="{5D381B9F-D38A-4BC9-AA35-A6DD8D7A0E88}" type="sibTrans" cxnId="{915B9641-7D8A-4799-900D-2B8537C02E58}">
      <dgm:prSet/>
      <dgm:spPr/>
      <dgm:t>
        <a:bodyPr/>
        <a:lstStyle/>
        <a:p>
          <a:endParaRPr lang="es-AR"/>
        </a:p>
      </dgm:t>
    </dgm:pt>
    <dgm:pt modelId="{5CA15CE3-8396-42E1-8E7E-BD11A58851E2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14CBFDCC-3ECF-4077-AAFC-9035D3532054}" type="parTrans" cxnId="{7FB98C4F-DCCA-4C59-A3BF-C3B8534B4C0E}">
      <dgm:prSet/>
      <dgm:spPr/>
      <dgm:t>
        <a:bodyPr/>
        <a:lstStyle/>
        <a:p>
          <a:endParaRPr lang="es-AR"/>
        </a:p>
      </dgm:t>
    </dgm:pt>
    <dgm:pt modelId="{4EF2F922-12E7-4FD4-81DA-E3CD0818CD32}" type="sibTrans" cxnId="{7FB98C4F-DCCA-4C59-A3BF-C3B8534B4C0E}">
      <dgm:prSet/>
      <dgm:spPr/>
      <dgm:t>
        <a:bodyPr/>
        <a:lstStyle/>
        <a:p>
          <a:endParaRPr lang="es-AR"/>
        </a:p>
      </dgm:t>
    </dgm:pt>
    <dgm:pt modelId="{540823D0-D4AA-438F-B805-D3CA6D4539F8}">
      <dgm:prSet/>
      <dgm:spPr/>
      <dgm:t>
        <a:bodyPr/>
        <a:lstStyle/>
        <a:p>
          <a:r>
            <a:rPr lang="es-AR" dirty="0"/>
            <a:t>7 SEGMENTS</a:t>
          </a:r>
        </a:p>
      </dgm:t>
    </dgm:pt>
    <dgm:pt modelId="{441A3D14-7823-4933-A226-6CEE16869DD4}" type="parTrans" cxnId="{0F581FEE-607D-4847-B816-C0141EF64EED}">
      <dgm:prSet/>
      <dgm:spPr/>
      <dgm:t>
        <a:bodyPr/>
        <a:lstStyle/>
        <a:p>
          <a:endParaRPr lang="es-AR"/>
        </a:p>
      </dgm:t>
    </dgm:pt>
    <dgm:pt modelId="{2DF52586-D00E-4C55-8704-4E1840133706}" type="sibTrans" cxnId="{0F581FEE-607D-4847-B816-C0141EF64EED}">
      <dgm:prSet/>
      <dgm:spPr/>
      <dgm:t>
        <a:bodyPr/>
        <a:lstStyle/>
        <a:p>
          <a:endParaRPr lang="es-AR"/>
        </a:p>
      </dgm:t>
    </dgm:pt>
    <dgm:pt modelId="{F66CC7BD-674A-437D-8C62-29898B13049D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27B0B7D4-9290-4FFB-8E4F-E55C7EC9F8B5}" type="parTrans" cxnId="{8754D5A6-FA6C-4190-A145-9C83C339C99D}">
      <dgm:prSet/>
      <dgm:spPr/>
      <dgm:t>
        <a:bodyPr/>
        <a:lstStyle/>
        <a:p>
          <a:endParaRPr lang="es-AR"/>
        </a:p>
      </dgm:t>
    </dgm:pt>
    <dgm:pt modelId="{0AE695F0-1447-4B3E-9061-2D7EB833CB67}" type="sibTrans" cxnId="{8754D5A6-FA6C-4190-A145-9C83C339C99D}">
      <dgm:prSet/>
      <dgm:spPr/>
      <dgm:t>
        <a:bodyPr/>
        <a:lstStyle/>
        <a:p>
          <a:endParaRPr lang="es-AR"/>
        </a:p>
      </dgm:t>
    </dgm:pt>
    <dgm:pt modelId="{C194289A-C687-45FE-8049-89294C7C2B30}">
      <dgm:prSet/>
      <dgm:spPr/>
      <dgm:t>
        <a:bodyPr/>
        <a:lstStyle/>
        <a:p>
          <a:r>
            <a:rPr lang="es-AR" dirty="0"/>
            <a:t>LOW HAL</a:t>
          </a:r>
        </a:p>
      </dgm:t>
    </dgm:pt>
    <dgm:pt modelId="{C80CDFA2-386C-46C7-B2F7-98BAECE1CEE5}" type="sibTrans" cxnId="{F60FDD36-6A54-47BF-8EED-07E5DD1F04E9}">
      <dgm:prSet/>
      <dgm:spPr/>
      <dgm:t>
        <a:bodyPr/>
        <a:lstStyle/>
        <a:p>
          <a:endParaRPr lang="es-AR"/>
        </a:p>
      </dgm:t>
    </dgm:pt>
    <dgm:pt modelId="{A1E0D595-9930-49C1-A7D6-ABF215D5DF74}" type="parTrans" cxnId="{F60FDD36-6A54-47BF-8EED-07E5DD1F04E9}">
      <dgm:prSet/>
      <dgm:spPr/>
      <dgm:t>
        <a:bodyPr/>
        <a:lstStyle/>
        <a:p>
          <a:endParaRPr lang="es-AR"/>
        </a:p>
      </dgm:t>
    </dgm:pt>
    <dgm:pt modelId="{6F1D5CA6-5F34-4F88-BF44-BEF250924727}">
      <dgm:prSet/>
      <dgm:spPr/>
      <dgm:t>
        <a:bodyPr/>
        <a:lstStyle/>
        <a:p>
          <a:r>
            <a:rPr lang="es-AR" dirty="0"/>
            <a:t>DOOR MANAGER</a:t>
          </a:r>
        </a:p>
      </dgm:t>
    </dgm:pt>
    <dgm:pt modelId="{17037C34-3FCA-415A-87E6-9101440E5570}" type="parTrans" cxnId="{9B6F5641-5EC1-4662-AA22-4A30AE34EFAB}">
      <dgm:prSet/>
      <dgm:spPr/>
      <dgm:t>
        <a:bodyPr/>
        <a:lstStyle/>
        <a:p>
          <a:endParaRPr lang="es-AR"/>
        </a:p>
      </dgm:t>
    </dgm:pt>
    <dgm:pt modelId="{F1A32AF2-6499-482D-92E7-26CA18A1E783}" type="sibTrans" cxnId="{9B6F5641-5EC1-4662-AA22-4A30AE34EFAB}">
      <dgm:prSet/>
      <dgm:spPr/>
      <dgm:t>
        <a:bodyPr/>
        <a:lstStyle/>
        <a:p>
          <a:endParaRPr lang="es-AR"/>
        </a:p>
      </dgm:t>
    </dgm:pt>
    <dgm:pt modelId="{9E518E89-E95C-4ACB-844A-03740305B219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BC758844-95DE-4CB7-BF5C-1913FC8DACE3}" type="parTrans" cxnId="{5250D644-4541-49BB-AE6D-7633048CD1EF}">
      <dgm:prSet/>
      <dgm:spPr/>
      <dgm:t>
        <a:bodyPr/>
        <a:lstStyle/>
        <a:p>
          <a:endParaRPr lang="es-AR"/>
        </a:p>
      </dgm:t>
    </dgm:pt>
    <dgm:pt modelId="{4828EE8C-8752-46CA-AF7A-DF4A39243D65}" type="sibTrans" cxnId="{5250D644-4541-49BB-AE6D-7633048CD1EF}">
      <dgm:prSet/>
      <dgm:spPr/>
      <dgm:t>
        <a:bodyPr/>
        <a:lstStyle/>
        <a:p>
          <a:endParaRPr lang="es-AR"/>
        </a:p>
      </dgm:t>
    </dgm:pt>
    <dgm:pt modelId="{26B52B06-5624-4E82-B142-B70F4DEDA5A8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DFF14EEF-DE88-442F-96F5-8520D939A002}" type="parTrans" cxnId="{77D8D004-A2EB-4E11-98EE-9DECE6854379}">
      <dgm:prSet/>
      <dgm:spPr/>
      <dgm:t>
        <a:bodyPr/>
        <a:lstStyle/>
        <a:p>
          <a:endParaRPr lang="es-AR"/>
        </a:p>
      </dgm:t>
    </dgm:pt>
    <dgm:pt modelId="{46956D88-D793-4A84-8153-D8C8237FB384}" type="sibTrans" cxnId="{77D8D004-A2EB-4E11-98EE-9DECE6854379}">
      <dgm:prSet/>
      <dgm:spPr/>
      <dgm:t>
        <a:bodyPr/>
        <a:lstStyle/>
        <a:p>
          <a:endParaRPr lang="es-AR"/>
        </a:p>
      </dgm:t>
    </dgm:pt>
    <dgm:pt modelId="{958A8FAA-E7A3-48C0-98A6-4C3A773E5590}">
      <dgm:prSet/>
      <dgm:spPr/>
      <dgm:t>
        <a:bodyPr/>
        <a:lstStyle/>
        <a:p>
          <a:endParaRPr lang="es-AR" dirty="0"/>
        </a:p>
      </dgm:t>
    </dgm:pt>
    <dgm:pt modelId="{C19AA72F-C2D7-4EE9-B1BA-7ECE7C3CEF01}" type="parTrans" cxnId="{07BE1776-EA48-4D7E-A814-895EC8871C5B}">
      <dgm:prSet/>
      <dgm:spPr/>
      <dgm:t>
        <a:bodyPr/>
        <a:lstStyle/>
        <a:p>
          <a:endParaRPr lang="es-AR"/>
        </a:p>
      </dgm:t>
    </dgm:pt>
    <dgm:pt modelId="{ED185C4A-EB92-4BBA-8205-4A313A30A566}" type="sibTrans" cxnId="{07BE1776-EA48-4D7E-A814-895EC8871C5B}">
      <dgm:prSet/>
      <dgm:spPr/>
      <dgm:t>
        <a:bodyPr/>
        <a:lstStyle/>
        <a:p>
          <a:endParaRPr lang="es-AR"/>
        </a:p>
      </dgm:t>
    </dgm:pt>
    <dgm:pt modelId="{F0DF681D-458E-4B75-B5AD-7BFFC8188D2E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062FEC7E-C2B6-4825-AEF5-A95DE82F0985}" type="parTrans" cxnId="{06A9FBF4-0355-4854-ADF0-FCEBBB8DD16E}">
      <dgm:prSet/>
      <dgm:spPr/>
      <dgm:t>
        <a:bodyPr/>
        <a:lstStyle/>
        <a:p>
          <a:endParaRPr lang="es-AR"/>
        </a:p>
      </dgm:t>
    </dgm:pt>
    <dgm:pt modelId="{3A0BA01E-3A25-4697-867F-F5E62715EE19}" type="sibTrans" cxnId="{06A9FBF4-0355-4854-ADF0-FCEBBB8DD16E}">
      <dgm:prSet/>
      <dgm:spPr/>
      <dgm:t>
        <a:bodyPr/>
        <a:lstStyle/>
        <a:p>
          <a:endParaRPr lang="es-AR"/>
        </a:p>
      </dgm:t>
    </dgm:pt>
    <dgm:pt modelId="{A8AB1CD0-D09D-4A4C-A016-30C1A31ADC7C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C6675E17-4D63-4B5D-AD8B-FCF060D42AE9}" type="sibTrans" cxnId="{9452F0B1-ED1F-4A04-BF25-F2B8314D22D4}">
      <dgm:prSet/>
      <dgm:spPr/>
      <dgm:t>
        <a:bodyPr/>
        <a:lstStyle/>
        <a:p>
          <a:endParaRPr lang="en-US"/>
        </a:p>
      </dgm:t>
    </dgm:pt>
    <dgm:pt modelId="{0BE4166A-48AF-4D03-9C62-5441E36419F0}" type="parTrans" cxnId="{9452F0B1-ED1F-4A04-BF25-F2B8314D22D4}">
      <dgm:prSet/>
      <dgm:spPr/>
      <dgm:t>
        <a:bodyPr/>
        <a:lstStyle/>
        <a:p>
          <a:endParaRPr lang="en-US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DEBFFABF-82B9-4D25-8AD5-D3D639130002}">
      <dgm:prSet/>
      <dgm:spPr/>
      <dgm:t>
        <a:bodyPr/>
        <a:lstStyle/>
        <a:p>
          <a:r>
            <a:rPr lang="es-AR" dirty="0"/>
            <a:t>LOW HAL</a:t>
          </a:r>
        </a:p>
      </dgm:t>
    </dgm:pt>
    <dgm:pt modelId="{C285AA89-3DDC-4450-9A7F-149023CB6A38}" type="parTrans" cxnId="{25C18B10-BA99-4144-9327-3CE193268AD5}">
      <dgm:prSet/>
      <dgm:spPr/>
      <dgm:t>
        <a:bodyPr/>
        <a:lstStyle/>
        <a:p>
          <a:endParaRPr lang="en-US"/>
        </a:p>
      </dgm:t>
    </dgm:pt>
    <dgm:pt modelId="{BBFA5F37-ED43-47CE-BC61-3C61975DD27E}" type="sibTrans" cxnId="{25C18B10-BA99-4144-9327-3CE193268AD5}">
      <dgm:prSet/>
      <dgm:spPr/>
      <dgm:t>
        <a:bodyPr/>
        <a:lstStyle/>
        <a:p>
          <a:endParaRPr lang="en-US"/>
        </a:p>
      </dgm:t>
    </dgm:pt>
    <dgm:pt modelId="{001622B8-067A-4ACE-8911-1AA26B934B71}">
      <dgm:prSet/>
      <dgm:spPr/>
      <dgm:t>
        <a:bodyPr/>
        <a:lstStyle/>
        <a:p>
          <a:r>
            <a:rPr lang="es-AR" dirty="0"/>
            <a:t>TIMER</a:t>
          </a:r>
          <a:endParaRPr lang="en-US" dirty="0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s-AR" dirty="0"/>
            <a:t>SYSTICK</a:t>
          </a:r>
          <a:endParaRPr lang="en-US" dirty="0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AD1C3FBD-1FA8-4979-879D-A19A028C1D95}">
      <dgm:prSet/>
      <dgm:spPr/>
      <dgm:t>
        <a:bodyPr/>
        <a:lstStyle/>
        <a:p>
          <a:r>
            <a:rPr lang="es-AR" dirty="0"/>
            <a:t>OS</a:t>
          </a:r>
        </a:p>
      </dgm:t>
    </dgm:pt>
    <dgm:pt modelId="{59CD542A-A5D1-43D4-8B17-0781191A0222}" type="sibTrans" cxnId="{9E74AF22-BD8E-472C-ACB5-4D372776DC40}">
      <dgm:prSet/>
      <dgm:spPr/>
      <dgm:t>
        <a:bodyPr/>
        <a:lstStyle/>
        <a:p>
          <a:endParaRPr lang="es-AR"/>
        </a:p>
      </dgm:t>
    </dgm:pt>
    <dgm:pt modelId="{6DA5A8C6-D51A-4774-AEA8-4E6707C2C606}" type="parTrans" cxnId="{9E74AF22-BD8E-472C-ACB5-4D372776DC40}">
      <dgm:prSet/>
      <dgm:spPr/>
      <dgm:t>
        <a:bodyPr/>
        <a:lstStyle/>
        <a:p>
          <a:endParaRPr lang="es-AR"/>
        </a:p>
      </dgm:t>
    </dgm:pt>
    <dgm:pt modelId="{95EECA2D-4B5E-4087-8376-22C97F693EC3}">
      <dgm:prSet/>
      <dgm:spPr/>
      <dgm:t>
        <a:bodyPr/>
        <a:lstStyle/>
        <a:p>
          <a:r>
            <a:rPr lang="es-AR" dirty="0"/>
            <a:t>OS</a:t>
          </a:r>
        </a:p>
      </dgm:t>
    </dgm:pt>
    <dgm:pt modelId="{1F763178-01FD-4512-8AA1-11456B2BB875}" type="parTrans" cxnId="{F44D595F-ECA0-4F47-9C5D-98B4A85B15E7}">
      <dgm:prSet/>
      <dgm:spPr/>
      <dgm:t>
        <a:bodyPr/>
        <a:lstStyle/>
        <a:p>
          <a:endParaRPr lang="es-AR"/>
        </a:p>
      </dgm:t>
    </dgm:pt>
    <dgm:pt modelId="{D7553B15-3A5E-49C8-95BC-3D4041E9724C}" type="sibTrans" cxnId="{F44D595F-ECA0-4F47-9C5D-98B4A85B15E7}">
      <dgm:prSet/>
      <dgm:spPr/>
      <dgm:t>
        <a:bodyPr/>
        <a:lstStyle/>
        <a:p>
          <a:endParaRPr lang="es-AR"/>
        </a:p>
      </dgm:t>
    </dgm:pt>
    <dgm:pt modelId="{3C2523D5-18E2-44B3-A5B0-30B6465696F9}">
      <dgm:prSet/>
      <dgm:spPr/>
      <dgm:t>
        <a:bodyPr/>
        <a:lstStyle/>
        <a:p>
          <a:r>
            <a:rPr lang="es-AR" dirty="0"/>
            <a:t>OS</a:t>
          </a:r>
        </a:p>
      </dgm:t>
    </dgm:pt>
    <dgm:pt modelId="{639FAD23-D97D-4076-BDB6-40C4EB980031}" type="parTrans" cxnId="{B25286B1-03E0-46EA-A71B-4C1792B9CE53}">
      <dgm:prSet/>
      <dgm:spPr/>
      <dgm:t>
        <a:bodyPr/>
        <a:lstStyle/>
        <a:p>
          <a:endParaRPr lang="es-AR"/>
        </a:p>
      </dgm:t>
    </dgm:pt>
    <dgm:pt modelId="{7E832185-48B6-438A-85FB-D4E63D2C7CC2}" type="sibTrans" cxnId="{B25286B1-03E0-46EA-A71B-4C1792B9CE53}">
      <dgm:prSet/>
      <dgm:spPr/>
      <dgm:t>
        <a:bodyPr/>
        <a:lstStyle/>
        <a:p>
          <a:endParaRPr lang="es-AR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4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4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13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13"/>
      <dgm:spPr/>
    </dgm:pt>
    <dgm:pt modelId="{85A47341-493F-4C78-B925-6D17CBFED368}" type="pres">
      <dgm:prSet presAssocID="{001622B8-067A-4ACE-8911-1AA26B934B71}" presName="hierChild3" presStyleCnt="0"/>
      <dgm:spPr/>
    </dgm:pt>
    <dgm:pt modelId="{D2FA8DCC-89A3-4CB1-9FF9-7F8B664B0AF9}" type="pres">
      <dgm:prSet presAssocID="{84C7FE82-CB25-4ECD-9CE0-264765FA62D1}" presName="Name19" presStyleLbl="parChTrans1D4" presStyleIdx="0" presStyleCnt="6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4" presStyleIdx="0" presStyleCnt="6"/>
      <dgm:spPr/>
    </dgm:pt>
    <dgm:pt modelId="{24E3E993-3795-4816-83E6-9D2D429CDF86}" type="pres">
      <dgm:prSet presAssocID="{CFE7097C-8D2B-4D79-A5D5-84D08B065AD4}" presName="hierChild3" presStyleCnt="0"/>
      <dgm:spPr/>
    </dgm:pt>
    <dgm:pt modelId="{DDEF067D-8035-4EE8-B26D-F9EF3FCB2EBB}" type="pres">
      <dgm:prSet presAssocID="{C285AA89-3DDC-4450-9A7F-149023CB6A38}" presName="Name19" presStyleLbl="parChTrans1D3" presStyleIdx="1" presStyleCnt="13"/>
      <dgm:spPr/>
    </dgm:pt>
    <dgm:pt modelId="{5C701B20-89F4-4F50-9BD5-3E008C6D7DE6}" type="pres">
      <dgm:prSet presAssocID="{DEBFFABF-82B9-4D25-8AD5-D3D639130002}" presName="Name21" presStyleCnt="0"/>
      <dgm:spPr/>
    </dgm:pt>
    <dgm:pt modelId="{C506A8BA-439E-4716-BD26-721A6F281A37}" type="pres">
      <dgm:prSet presAssocID="{DEBFFABF-82B9-4D25-8AD5-D3D639130002}" presName="level2Shape" presStyleLbl="node3" presStyleIdx="1" presStyleCnt="13" custScaleX="76873"/>
      <dgm:spPr/>
    </dgm:pt>
    <dgm:pt modelId="{0D14266D-155E-47D2-BD04-D1ADB411484B}" type="pres">
      <dgm:prSet presAssocID="{DEBFFABF-82B9-4D25-8AD5-D3D63913000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1" presStyleCnt="6"/>
      <dgm:spPr/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1" presStyleCnt="6"/>
      <dgm:spPr/>
    </dgm:pt>
    <dgm:pt modelId="{70C641D7-008F-491D-A8A1-389516750A5F}" type="pres">
      <dgm:prSet presAssocID="{E116835A-3D10-450B-9413-E1B97894FFA3}" presName="hierChild3" presStyleCnt="0"/>
      <dgm:spPr/>
    </dgm:pt>
    <dgm:pt modelId="{12D6D663-4501-42C1-84F8-FE7ACFB08125}" type="pres">
      <dgm:prSet presAssocID="{0BE4166A-48AF-4D03-9C62-5441E36419F0}" presName="Name19" presStyleLbl="parChTrans1D3" presStyleIdx="2" presStyleCnt="13"/>
      <dgm:spPr/>
    </dgm:pt>
    <dgm:pt modelId="{C74B4A7B-8B7A-4F77-AE91-71E309AE4AA9}" type="pres">
      <dgm:prSet presAssocID="{A8AB1CD0-D09D-4A4C-A016-30C1A31ADC7C}" presName="Name21" presStyleCnt="0"/>
      <dgm:spPr/>
    </dgm:pt>
    <dgm:pt modelId="{C01A5CD9-857F-4361-ACD1-0621F95E6766}" type="pres">
      <dgm:prSet presAssocID="{A8AB1CD0-D09D-4A4C-A016-30C1A31ADC7C}" presName="level2Shape" presStyleLbl="node3" presStyleIdx="2" presStyleCnt="13"/>
      <dgm:spPr/>
    </dgm:pt>
    <dgm:pt modelId="{3E7496FE-5635-4896-8F23-1BB41A34664E}" type="pres">
      <dgm:prSet presAssocID="{A8AB1CD0-D09D-4A4C-A016-30C1A31ADC7C}" presName="hierChild3" presStyleCnt="0"/>
      <dgm:spPr/>
    </dgm:pt>
    <dgm:pt modelId="{0E3943F4-D926-42BB-813E-3A231C5E9695}" type="pres">
      <dgm:prSet presAssocID="{6DA5A8C6-D51A-4774-AEA8-4E6707C2C606}" presName="Name19" presStyleLbl="parChTrans1D3" presStyleIdx="3" presStyleCnt="13"/>
      <dgm:spPr/>
    </dgm:pt>
    <dgm:pt modelId="{DF78680A-C6C8-4581-87C9-EE9E577E44D7}" type="pres">
      <dgm:prSet presAssocID="{AD1C3FBD-1FA8-4979-879D-A19A028C1D95}" presName="Name21" presStyleCnt="0"/>
      <dgm:spPr/>
    </dgm:pt>
    <dgm:pt modelId="{444AAAF0-C373-4C22-B5AE-4600AF57A5FC}" type="pres">
      <dgm:prSet presAssocID="{AD1C3FBD-1FA8-4979-879D-A19A028C1D95}" presName="level2Shape" presStyleLbl="node3" presStyleIdx="3" presStyleCnt="13"/>
      <dgm:spPr/>
    </dgm:pt>
    <dgm:pt modelId="{A4EEA022-9AA8-4C88-816C-A9BDD49C4D1A}" type="pres">
      <dgm:prSet presAssocID="{AD1C3FBD-1FA8-4979-879D-A19A028C1D95}" presName="hierChild3" presStyleCnt="0"/>
      <dgm:spPr/>
    </dgm:pt>
    <dgm:pt modelId="{6D500FE4-6E88-4115-B204-2A401C1E43A0}" type="pres">
      <dgm:prSet presAssocID="{5A2D30D4-EEF4-4274-A404-AB129065637F}" presName="Name19" presStyleLbl="parChTrans1D2" presStyleIdx="1" presStyleCnt="4"/>
      <dgm:spPr/>
    </dgm:pt>
    <dgm:pt modelId="{68735FE1-5986-4989-BCFA-E7980B972273}" type="pres">
      <dgm:prSet presAssocID="{5A9D0339-AA51-434F-8B6C-60F99E3633CF}" presName="Name21" presStyleCnt="0"/>
      <dgm:spPr/>
    </dgm:pt>
    <dgm:pt modelId="{1EE97BA3-462E-4247-9C64-D91A323268AC}" type="pres">
      <dgm:prSet presAssocID="{5A9D0339-AA51-434F-8B6C-60F99E3633CF}" presName="level2Shape" presStyleLbl="node2" presStyleIdx="1" presStyleCnt="4"/>
      <dgm:spPr/>
    </dgm:pt>
    <dgm:pt modelId="{F5F29C6D-26F6-440B-88FF-DE5D242CB299}" type="pres">
      <dgm:prSet presAssocID="{5A9D0339-AA51-434F-8B6C-60F99E3633CF}" presName="hierChild3" presStyleCnt="0"/>
      <dgm:spPr/>
    </dgm:pt>
    <dgm:pt modelId="{6DFBC8DC-FB04-4552-ACB4-2C723637561B}" type="pres">
      <dgm:prSet presAssocID="{14CBFDCC-3ECF-4077-AAFC-9035D3532054}" presName="Name19" presStyleLbl="parChTrans1D3" presStyleIdx="4" presStyleCnt="13"/>
      <dgm:spPr/>
    </dgm:pt>
    <dgm:pt modelId="{01B1FE0B-F591-4A2D-B9D9-4DFCE938EC84}" type="pres">
      <dgm:prSet presAssocID="{5CA15CE3-8396-42E1-8E7E-BD11A58851E2}" presName="Name21" presStyleCnt="0"/>
      <dgm:spPr/>
    </dgm:pt>
    <dgm:pt modelId="{7C0EA656-1D18-4980-86E2-83309EF67A1B}" type="pres">
      <dgm:prSet presAssocID="{5CA15CE3-8396-42E1-8E7E-BD11A58851E2}" presName="level2Shape" presStyleLbl="node3" presStyleIdx="4" presStyleCnt="13"/>
      <dgm:spPr/>
    </dgm:pt>
    <dgm:pt modelId="{7EF65181-3316-4D40-8098-EFE2CDDA0653}" type="pres">
      <dgm:prSet presAssocID="{5CA15CE3-8396-42E1-8E7E-BD11A58851E2}" presName="hierChild3" presStyleCnt="0"/>
      <dgm:spPr/>
    </dgm:pt>
    <dgm:pt modelId="{190E5C43-FF52-41EF-BC65-4C3846DF4B2F}" type="pres">
      <dgm:prSet presAssocID="{27B0B7D4-9290-4FFB-8E4F-E55C7EC9F8B5}" presName="Name19" presStyleLbl="parChTrans1D4" presStyleIdx="2" presStyleCnt="6"/>
      <dgm:spPr/>
    </dgm:pt>
    <dgm:pt modelId="{37FB32C3-A5F1-4812-A1A1-DE1AA871D2FD}" type="pres">
      <dgm:prSet presAssocID="{F66CC7BD-674A-437D-8C62-29898B13049D}" presName="Name21" presStyleCnt="0"/>
      <dgm:spPr/>
    </dgm:pt>
    <dgm:pt modelId="{403A2617-6E68-42B4-BEB9-915729DD91B2}" type="pres">
      <dgm:prSet presAssocID="{F66CC7BD-674A-437D-8C62-29898B13049D}" presName="level2Shape" presStyleLbl="node4" presStyleIdx="2" presStyleCnt="6"/>
      <dgm:spPr/>
    </dgm:pt>
    <dgm:pt modelId="{E6CA9CB2-9465-4706-AB82-6534488FC1B5}" type="pres">
      <dgm:prSet presAssocID="{F66CC7BD-674A-437D-8C62-29898B13049D}" presName="hierChild3" presStyleCnt="0"/>
      <dgm:spPr/>
    </dgm:pt>
    <dgm:pt modelId="{86087C67-4375-477E-84D1-836C1F14C793}" type="pres">
      <dgm:prSet presAssocID="{441A3D14-7823-4933-A226-6CEE16869DD4}" presName="Name19" presStyleLbl="parChTrans1D3" presStyleIdx="5" presStyleCnt="13"/>
      <dgm:spPr/>
    </dgm:pt>
    <dgm:pt modelId="{85B79B7E-F00E-48C7-AF60-37DCF3CD811A}" type="pres">
      <dgm:prSet presAssocID="{540823D0-D4AA-438F-B805-D3CA6D4539F8}" presName="Name21" presStyleCnt="0"/>
      <dgm:spPr/>
    </dgm:pt>
    <dgm:pt modelId="{A445E83A-B1D7-4754-AB40-1BD356E2B23A}" type="pres">
      <dgm:prSet presAssocID="{540823D0-D4AA-438F-B805-D3CA6D4539F8}" presName="level2Shape" presStyleLbl="node3" presStyleIdx="5" presStyleCnt="13" custLinFactNeighborX="-875" custLinFactNeighborY="-1031"/>
      <dgm:spPr/>
    </dgm:pt>
    <dgm:pt modelId="{B24DE3F9-9CB7-4F27-BB97-71205C9A2479}" type="pres">
      <dgm:prSet presAssocID="{540823D0-D4AA-438F-B805-D3CA6D4539F8}" presName="hierChild3" presStyleCnt="0"/>
      <dgm:spPr/>
    </dgm:pt>
    <dgm:pt modelId="{7494AD96-DA0F-4808-BB6A-685C00B56CC2}" type="pres">
      <dgm:prSet presAssocID="{1F763178-01FD-4512-8AA1-11456B2BB875}" presName="Name19" presStyleLbl="parChTrans1D3" presStyleIdx="6" presStyleCnt="13"/>
      <dgm:spPr/>
    </dgm:pt>
    <dgm:pt modelId="{17766E25-7A18-4458-BECD-DB8C6305E88D}" type="pres">
      <dgm:prSet presAssocID="{95EECA2D-4B5E-4087-8376-22C97F693EC3}" presName="Name21" presStyleCnt="0"/>
      <dgm:spPr/>
    </dgm:pt>
    <dgm:pt modelId="{9CE34D6D-DFA0-4033-974F-81F5B334DDEE}" type="pres">
      <dgm:prSet presAssocID="{95EECA2D-4B5E-4087-8376-22C97F693EC3}" presName="level2Shape" presStyleLbl="node3" presStyleIdx="6" presStyleCnt="13"/>
      <dgm:spPr/>
    </dgm:pt>
    <dgm:pt modelId="{B3EC1C68-895F-4412-A5FD-78AFF6910C9D}" type="pres">
      <dgm:prSet presAssocID="{95EECA2D-4B5E-4087-8376-22C97F693EC3}" presName="hierChild3" presStyleCnt="0"/>
      <dgm:spPr/>
    </dgm:pt>
    <dgm:pt modelId="{F7EDE524-7426-42F9-9EA5-E64F8887CFAA}" type="pres">
      <dgm:prSet presAssocID="{C7818523-DD8A-4226-93BE-3030326F44BF}" presName="Name19" presStyleLbl="parChTrans1D2" presStyleIdx="2" presStyleCnt="4"/>
      <dgm:spPr/>
    </dgm:pt>
    <dgm:pt modelId="{5DA55476-FD85-4BDC-BCF0-DB2BB19B160F}" type="pres">
      <dgm:prSet presAssocID="{66EE189E-5075-46F1-AF74-59651897F29C}" presName="Name21" presStyleCnt="0"/>
      <dgm:spPr/>
    </dgm:pt>
    <dgm:pt modelId="{532A0C2D-ACD5-4BE7-B893-91B3018C35E8}" type="pres">
      <dgm:prSet presAssocID="{66EE189E-5075-46F1-AF74-59651897F29C}" presName="level2Shape" presStyleLbl="node2" presStyleIdx="2" presStyleCnt="4"/>
      <dgm:spPr/>
    </dgm:pt>
    <dgm:pt modelId="{C2545C84-F611-4AA0-BF48-AF255CC892C6}" type="pres">
      <dgm:prSet presAssocID="{66EE189E-5075-46F1-AF74-59651897F29C}" presName="hierChild3" presStyleCnt="0"/>
      <dgm:spPr/>
    </dgm:pt>
    <dgm:pt modelId="{7D9DF814-EB3C-4A52-B166-0E4DD46DE296}" type="pres">
      <dgm:prSet presAssocID="{A1E0D595-9930-49C1-A7D6-ABF215D5DF74}" presName="Name19" presStyleLbl="parChTrans1D3" presStyleIdx="7" presStyleCnt="13"/>
      <dgm:spPr/>
    </dgm:pt>
    <dgm:pt modelId="{2CEE8531-70A8-468C-BBF2-59E50CD56C67}" type="pres">
      <dgm:prSet presAssocID="{C194289A-C687-45FE-8049-89294C7C2B30}" presName="Name21" presStyleCnt="0"/>
      <dgm:spPr/>
    </dgm:pt>
    <dgm:pt modelId="{7ECB5281-3BE3-458D-9668-FC45289E3411}" type="pres">
      <dgm:prSet presAssocID="{C194289A-C687-45FE-8049-89294C7C2B30}" presName="level2Shape" presStyleLbl="node3" presStyleIdx="7" presStyleCnt="13" custScaleX="77643"/>
      <dgm:spPr/>
    </dgm:pt>
    <dgm:pt modelId="{41C358C0-DB22-445C-99B0-377F9DD83D02}" type="pres">
      <dgm:prSet presAssocID="{C194289A-C687-45FE-8049-89294C7C2B30}" presName="hierChild3" presStyleCnt="0"/>
      <dgm:spPr/>
    </dgm:pt>
    <dgm:pt modelId="{6693D620-D3B4-43A1-8165-358A23FCEFAD}" type="pres">
      <dgm:prSet presAssocID="{3B12340C-4A3C-4DC8-BCCA-8F5CFA7F81A0}" presName="Name19" presStyleLbl="parChTrans1D4" presStyleIdx="3" presStyleCnt="6"/>
      <dgm:spPr/>
    </dgm:pt>
    <dgm:pt modelId="{08142567-EB1E-46C4-9246-CEF821B3E862}" type="pres">
      <dgm:prSet presAssocID="{20A85F18-8AB9-4E57-B52A-9BF4B306A9C3}" presName="Name21" presStyleCnt="0"/>
      <dgm:spPr/>
    </dgm:pt>
    <dgm:pt modelId="{21465F75-534B-4A28-8D74-771BE4C5037B}" type="pres">
      <dgm:prSet presAssocID="{20A85F18-8AB9-4E57-B52A-9BF4B306A9C3}" presName="level2Shape" presStyleLbl="node4" presStyleIdx="3" presStyleCnt="6"/>
      <dgm:spPr/>
    </dgm:pt>
    <dgm:pt modelId="{C3BA241D-0E4D-4333-A147-0E28C11C25A8}" type="pres">
      <dgm:prSet presAssocID="{20A85F18-8AB9-4E57-B52A-9BF4B306A9C3}" presName="hierChild3" presStyleCnt="0"/>
      <dgm:spPr/>
    </dgm:pt>
    <dgm:pt modelId="{E6E5601B-39F7-4D6D-B067-78B9A4C88F76}" type="pres">
      <dgm:prSet presAssocID="{77CADEB3-FE54-482D-8679-4F469A4B4A67}" presName="Name19" presStyleLbl="parChTrans1D3" presStyleIdx="8" presStyleCnt="13"/>
      <dgm:spPr/>
    </dgm:pt>
    <dgm:pt modelId="{B04A295C-90DF-4BF7-B61D-05ED6E05E355}" type="pres">
      <dgm:prSet presAssocID="{FA12C214-3A8B-4C17-8251-A885B4B6E072}" presName="Name21" presStyleCnt="0"/>
      <dgm:spPr/>
    </dgm:pt>
    <dgm:pt modelId="{E9154DCD-71BE-4D6B-9077-16D4BC71B579}" type="pres">
      <dgm:prSet presAssocID="{FA12C214-3A8B-4C17-8251-A885B4B6E072}" presName="level2Shape" presStyleLbl="node3" presStyleIdx="8" presStyleCnt="13"/>
      <dgm:spPr/>
    </dgm:pt>
    <dgm:pt modelId="{4A5187CE-49B5-4E30-A7E4-92E6662A3F4C}" type="pres">
      <dgm:prSet presAssocID="{FA12C214-3A8B-4C17-8251-A885B4B6E072}" presName="hierChild3" presStyleCnt="0"/>
      <dgm:spPr/>
    </dgm:pt>
    <dgm:pt modelId="{7F15DC38-3E35-4ED9-83CB-208CB23EA7A4}" type="pres">
      <dgm:prSet presAssocID="{A72855AD-81B2-4E1F-8F76-C9BFC49D9668}" presName="Name19" presStyleLbl="parChTrans1D3" presStyleIdx="9" presStyleCnt="13"/>
      <dgm:spPr/>
    </dgm:pt>
    <dgm:pt modelId="{C65D37BC-8B02-49EF-9F13-487314C878DF}" type="pres">
      <dgm:prSet presAssocID="{0BFEC22B-8AB5-4E37-B44F-16371DB8A2C2}" presName="Name21" presStyleCnt="0"/>
      <dgm:spPr/>
    </dgm:pt>
    <dgm:pt modelId="{F7AD1C98-5033-4CC0-A62F-4F6538B25AE3}" type="pres">
      <dgm:prSet presAssocID="{0BFEC22B-8AB5-4E37-B44F-16371DB8A2C2}" presName="level2Shape" presStyleLbl="node3" presStyleIdx="9" presStyleCnt="13"/>
      <dgm:spPr/>
    </dgm:pt>
    <dgm:pt modelId="{BB0EFE43-F219-4D1A-861D-FBDCD7B654F0}" type="pres">
      <dgm:prSet presAssocID="{0BFEC22B-8AB5-4E37-B44F-16371DB8A2C2}" presName="hierChild3" presStyleCnt="0"/>
      <dgm:spPr/>
    </dgm:pt>
    <dgm:pt modelId="{A44E3637-AF98-4157-84FC-6F18DB187F13}" type="pres">
      <dgm:prSet presAssocID="{639FAD23-D97D-4076-BDB6-40C4EB980031}" presName="Name19" presStyleLbl="parChTrans1D3" presStyleIdx="10" presStyleCnt="13"/>
      <dgm:spPr/>
    </dgm:pt>
    <dgm:pt modelId="{B4301867-503F-421F-9C70-27861826A2E5}" type="pres">
      <dgm:prSet presAssocID="{3C2523D5-18E2-44B3-A5B0-30B6465696F9}" presName="Name21" presStyleCnt="0"/>
      <dgm:spPr/>
    </dgm:pt>
    <dgm:pt modelId="{7B2964B2-AB7C-4866-858E-39ADE95CF893}" type="pres">
      <dgm:prSet presAssocID="{3C2523D5-18E2-44B3-A5B0-30B6465696F9}" presName="level2Shape" presStyleLbl="node3" presStyleIdx="10" presStyleCnt="13"/>
      <dgm:spPr/>
    </dgm:pt>
    <dgm:pt modelId="{16FE8594-81BF-450E-826E-B3E26DB75395}" type="pres">
      <dgm:prSet presAssocID="{3C2523D5-18E2-44B3-A5B0-30B6465696F9}" presName="hierChild3" presStyleCnt="0"/>
      <dgm:spPr/>
    </dgm:pt>
    <dgm:pt modelId="{5B1BDFAD-02C6-44F1-B889-E8B7F6D74DD3}" type="pres">
      <dgm:prSet presAssocID="{17037C34-3FCA-415A-87E6-9101440E5570}" presName="Name19" presStyleLbl="parChTrans1D2" presStyleIdx="3" presStyleCnt="4"/>
      <dgm:spPr/>
    </dgm:pt>
    <dgm:pt modelId="{01B6D1A8-8C94-444F-9E80-984192C4CBB3}" type="pres">
      <dgm:prSet presAssocID="{6F1D5CA6-5F34-4F88-BF44-BEF250924727}" presName="Name21" presStyleCnt="0"/>
      <dgm:spPr/>
    </dgm:pt>
    <dgm:pt modelId="{71C29F20-975B-4341-B41B-50CEA49FE606}" type="pres">
      <dgm:prSet presAssocID="{6F1D5CA6-5F34-4F88-BF44-BEF250924727}" presName="level2Shape" presStyleLbl="node2" presStyleIdx="3" presStyleCnt="4"/>
      <dgm:spPr/>
    </dgm:pt>
    <dgm:pt modelId="{50576EB6-16F3-4FB3-8DA8-5510D9A6E531}" type="pres">
      <dgm:prSet presAssocID="{6F1D5CA6-5F34-4F88-BF44-BEF250924727}" presName="hierChild3" presStyleCnt="0"/>
      <dgm:spPr/>
    </dgm:pt>
    <dgm:pt modelId="{15A86F3B-D9E7-41FD-8AB1-37718931BB58}" type="pres">
      <dgm:prSet presAssocID="{BC758844-95DE-4CB7-BF5C-1913FC8DACE3}" presName="Name19" presStyleLbl="parChTrans1D3" presStyleIdx="11" presStyleCnt="13"/>
      <dgm:spPr/>
    </dgm:pt>
    <dgm:pt modelId="{4DCF8025-6022-453E-91DD-DB1107FB7A3D}" type="pres">
      <dgm:prSet presAssocID="{9E518E89-E95C-4ACB-844A-03740305B219}" presName="Name21" presStyleCnt="0"/>
      <dgm:spPr/>
    </dgm:pt>
    <dgm:pt modelId="{88895C10-858B-4A7B-A18D-1D602190A6DC}" type="pres">
      <dgm:prSet presAssocID="{9E518E89-E95C-4ACB-844A-03740305B219}" presName="level2Shape" presStyleLbl="node3" presStyleIdx="11" presStyleCnt="13"/>
      <dgm:spPr/>
    </dgm:pt>
    <dgm:pt modelId="{D74F9E80-937B-4BB2-947D-1B67CE841119}" type="pres">
      <dgm:prSet presAssocID="{9E518E89-E95C-4ACB-844A-03740305B219}" presName="hierChild3" presStyleCnt="0"/>
      <dgm:spPr/>
    </dgm:pt>
    <dgm:pt modelId="{531E14F9-BE8E-487D-9FBC-BD239BDE74DC}" type="pres">
      <dgm:prSet presAssocID="{062FEC7E-C2B6-4825-AEF5-A95DE82F0985}" presName="Name19" presStyleLbl="parChTrans1D4" presStyleIdx="4" presStyleCnt="6"/>
      <dgm:spPr/>
    </dgm:pt>
    <dgm:pt modelId="{ED6E231F-CD0C-42F9-A7DE-726CDDB3436F}" type="pres">
      <dgm:prSet presAssocID="{F0DF681D-458E-4B75-B5AD-7BFFC8188D2E}" presName="Name21" presStyleCnt="0"/>
      <dgm:spPr/>
    </dgm:pt>
    <dgm:pt modelId="{D452570C-AFCD-4136-A3A6-087661427F8A}" type="pres">
      <dgm:prSet presAssocID="{F0DF681D-458E-4B75-B5AD-7BFFC8188D2E}" presName="level2Shape" presStyleLbl="node4" presStyleIdx="4" presStyleCnt="6"/>
      <dgm:spPr/>
    </dgm:pt>
    <dgm:pt modelId="{D59E6A46-F6D1-4AE5-B446-983B1A0850E0}" type="pres">
      <dgm:prSet presAssocID="{F0DF681D-458E-4B75-B5AD-7BFFC8188D2E}" presName="hierChild3" presStyleCnt="0"/>
      <dgm:spPr/>
    </dgm:pt>
    <dgm:pt modelId="{85E03D00-B215-4479-AFBA-5CEB429504C9}" type="pres">
      <dgm:prSet presAssocID="{C19AA72F-C2D7-4EE9-B1BA-7ECE7C3CEF01}" presName="Name19" presStyleLbl="parChTrans1D3" presStyleIdx="12" presStyleCnt="13"/>
      <dgm:spPr/>
    </dgm:pt>
    <dgm:pt modelId="{53BFC912-34ED-40CA-9C93-8A07FACBF70C}" type="pres">
      <dgm:prSet presAssocID="{958A8FAA-E7A3-48C0-98A6-4C3A773E5590}" presName="Name21" presStyleCnt="0"/>
      <dgm:spPr/>
    </dgm:pt>
    <dgm:pt modelId="{66064A56-0EC5-47D8-BA37-8F16F1EE2F1C}" type="pres">
      <dgm:prSet presAssocID="{958A8FAA-E7A3-48C0-98A6-4C3A773E5590}" presName="level2Shape" presStyleLbl="node3" presStyleIdx="12" presStyleCnt="13" custFlipHor="0" custScaleX="5240"/>
      <dgm:spPr/>
    </dgm:pt>
    <dgm:pt modelId="{480F4877-0FEB-44BE-B4B5-8DFC6EA57DF2}" type="pres">
      <dgm:prSet presAssocID="{958A8FAA-E7A3-48C0-98A6-4C3A773E5590}" presName="hierChild3" presStyleCnt="0"/>
      <dgm:spPr/>
    </dgm:pt>
    <dgm:pt modelId="{ECB6E3E8-C365-4657-9343-AE63156F3519}" type="pres">
      <dgm:prSet presAssocID="{DFF14EEF-DE88-442F-96F5-8520D939A002}" presName="Name19" presStyleLbl="parChTrans1D4" presStyleIdx="5" presStyleCnt="6"/>
      <dgm:spPr/>
    </dgm:pt>
    <dgm:pt modelId="{2FB899E1-F33D-4074-BE68-BB45CEB71DDF}" type="pres">
      <dgm:prSet presAssocID="{26B52B06-5624-4E82-B142-B70F4DEDA5A8}" presName="Name21" presStyleCnt="0"/>
      <dgm:spPr/>
    </dgm:pt>
    <dgm:pt modelId="{1073E1FD-017C-4D04-87E7-1344708FEFFE}" type="pres">
      <dgm:prSet presAssocID="{26B52B06-5624-4E82-B142-B70F4DEDA5A8}" presName="level2Shape" presStyleLbl="node4" presStyleIdx="5" presStyleCnt="6"/>
      <dgm:spPr/>
    </dgm:pt>
    <dgm:pt modelId="{B38A26E1-7D8C-4815-A93B-633FB9A0F19D}" type="pres">
      <dgm:prSet presAssocID="{26B52B06-5624-4E82-B142-B70F4DEDA5A8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77D8D004-A2EB-4E11-98EE-9DECE6854379}" srcId="{958A8FAA-E7A3-48C0-98A6-4C3A773E5590}" destId="{26B52B06-5624-4E82-B142-B70F4DEDA5A8}" srcOrd="0" destOrd="0" parTransId="{DFF14EEF-DE88-442F-96F5-8520D939A002}" sibTransId="{46956D88-D793-4A84-8153-D8C8237FB384}"/>
    <dgm:cxn modelId="{D4159C05-758B-4A16-B682-3953F4C0FF68}" type="presOf" srcId="{C285AA89-3DDC-4450-9A7F-149023CB6A38}" destId="{DDEF067D-8035-4EE8-B26D-F9EF3FCB2EBB}" srcOrd="0" destOrd="0" presId="urn:microsoft.com/office/officeart/2005/8/layout/hierarchy6"/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12695F09-6A75-4C5E-A56F-79EB293D94FE}" type="presOf" srcId="{CFE7097C-8D2B-4D79-A5D5-84D08B065AD4}" destId="{693E7B0F-4C3D-48FF-A291-A297AD09F19A}" srcOrd="0" destOrd="0" presId="urn:microsoft.com/office/officeart/2005/8/layout/hierarchy6"/>
    <dgm:cxn modelId="{D24FC70B-FC8C-4EDD-BE45-B87D1611C76A}" type="presOf" srcId="{0BE4166A-48AF-4D03-9C62-5441E36419F0}" destId="{12D6D663-4501-42C1-84F8-FE7ACFB08125}" srcOrd="0" destOrd="0" presId="urn:microsoft.com/office/officeart/2005/8/layout/hierarchy6"/>
    <dgm:cxn modelId="{0F49240D-DCAE-4441-AF35-7AEAEFD9A362}" type="presOf" srcId="{C7818523-DD8A-4226-93BE-3030326F44BF}" destId="{F7EDE524-7426-42F9-9EA5-E64F8887CFAA}" srcOrd="0" destOrd="0" presId="urn:microsoft.com/office/officeart/2005/8/layout/hierarchy6"/>
    <dgm:cxn modelId="{25C18B10-BA99-4144-9327-3CE193268AD5}" srcId="{35DCDA67-F2A2-441C-AE5D-C1B198AC0662}" destId="{DEBFFABF-82B9-4D25-8AD5-D3D639130002}" srcOrd="1" destOrd="0" parTransId="{C285AA89-3DDC-4450-9A7F-149023CB6A38}" sibTransId="{BBFA5F37-ED43-47CE-BC61-3C61975DD27E}"/>
    <dgm:cxn modelId="{925CFD1C-CD56-4DC6-813F-70B1E5243183}" type="presOf" srcId="{66EE189E-5075-46F1-AF74-59651897F29C}" destId="{532A0C2D-ACD5-4BE7-B893-91B3018C35E8}" srcOrd="0" destOrd="0" presId="urn:microsoft.com/office/officeart/2005/8/layout/hierarchy6"/>
    <dgm:cxn modelId="{9E74AF22-BD8E-472C-ACB5-4D372776DC40}" srcId="{35DCDA67-F2A2-441C-AE5D-C1B198AC0662}" destId="{AD1C3FBD-1FA8-4979-879D-A19A028C1D95}" srcOrd="3" destOrd="0" parTransId="{6DA5A8C6-D51A-4774-AEA8-4E6707C2C606}" sibTransId="{59CD542A-A5D1-43D4-8B17-0781191A0222}"/>
    <dgm:cxn modelId="{4FFEA523-4965-4725-BF9F-1079949321F6}" type="presOf" srcId="{1F763178-01FD-4512-8AA1-11456B2BB875}" destId="{7494AD96-DA0F-4808-BB6A-685C00B56CC2}" srcOrd="0" destOrd="0" presId="urn:microsoft.com/office/officeart/2005/8/layout/hierarchy6"/>
    <dgm:cxn modelId="{6D880B2B-83C6-4DE6-901B-67C6A786E67D}" type="presOf" srcId="{A8AB1CD0-D09D-4A4C-A016-30C1A31ADC7C}" destId="{C01A5CD9-857F-4361-ACD1-0621F95E6766}" srcOrd="0" destOrd="0" presId="urn:microsoft.com/office/officeart/2005/8/layout/hierarchy6"/>
    <dgm:cxn modelId="{48045230-B8B4-462B-BF0A-EF8B7544C145}" type="presOf" srcId="{A72855AD-81B2-4E1F-8F76-C9BFC49D9668}" destId="{7F15DC38-3E35-4ED9-83CB-208CB23EA7A4}" srcOrd="0" destOrd="0" presId="urn:microsoft.com/office/officeart/2005/8/layout/hierarchy6"/>
    <dgm:cxn modelId="{569C8930-F8BB-4BC7-BEC6-8A4C6AF26313}" type="presOf" srcId="{5A9D0339-AA51-434F-8B6C-60F99E3633CF}" destId="{1EE97BA3-462E-4247-9C64-D91A323268AC}" srcOrd="0" destOrd="0" presId="urn:microsoft.com/office/officeart/2005/8/layout/hierarchy6"/>
    <dgm:cxn modelId="{F60FDD36-6A54-47BF-8EED-07E5DD1F04E9}" srcId="{66EE189E-5075-46F1-AF74-59651897F29C}" destId="{C194289A-C687-45FE-8049-89294C7C2B30}" srcOrd="0" destOrd="0" parTransId="{A1E0D595-9930-49C1-A7D6-ABF215D5DF74}" sibTransId="{C80CDFA2-386C-46C7-B2F7-98BAECE1CEE5}"/>
    <dgm:cxn modelId="{496BD93C-23F4-4EC0-8108-918319379B01}" type="presOf" srcId="{84C7FE82-CB25-4ECD-9CE0-264765FA62D1}" destId="{D2FA8DCC-89A3-4CB1-9FF9-7F8B664B0AF9}" srcOrd="0" destOrd="0" presId="urn:microsoft.com/office/officeart/2005/8/layout/hierarchy6"/>
    <dgm:cxn modelId="{5D7BED3C-308F-46E7-9F02-67CDF1491CA1}" type="presOf" srcId="{F0DF681D-458E-4B75-B5AD-7BFFC8188D2E}" destId="{D452570C-AFCD-4136-A3A6-087661427F8A}" srcOrd="0" destOrd="0" presId="urn:microsoft.com/office/officeart/2005/8/layout/hierarchy6"/>
    <dgm:cxn modelId="{1F547D3E-B87B-4960-AF5C-8D15A786ACAF}" type="presOf" srcId="{27B0B7D4-9290-4FFB-8E4F-E55C7EC9F8B5}" destId="{190E5C43-FF52-41EF-BC65-4C3846DF4B2F}" srcOrd="0" destOrd="0" presId="urn:microsoft.com/office/officeart/2005/8/layout/hierarchy6"/>
    <dgm:cxn modelId="{205C703F-1F2B-4BBE-91DB-4AA98703A6C6}" type="presOf" srcId="{14CBFDCC-3ECF-4077-AAFC-9035D3532054}" destId="{6DFBC8DC-FB04-4552-ACB4-2C723637561B}" srcOrd="0" destOrd="0" presId="urn:microsoft.com/office/officeart/2005/8/layout/hierarchy6"/>
    <dgm:cxn modelId="{8DBD8D5C-080E-42D5-AE53-F26EF0C4B25D}" type="presOf" srcId="{F66CC7BD-674A-437D-8C62-29898B13049D}" destId="{403A2617-6E68-42B4-BEB9-915729DD91B2}" srcOrd="0" destOrd="0" presId="urn:microsoft.com/office/officeart/2005/8/layout/hierarchy6"/>
    <dgm:cxn modelId="{F44D595F-ECA0-4F47-9C5D-98B4A85B15E7}" srcId="{5A9D0339-AA51-434F-8B6C-60F99E3633CF}" destId="{95EECA2D-4B5E-4087-8376-22C97F693EC3}" srcOrd="2" destOrd="0" parTransId="{1F763178-01FD-4512-8AA1-11456B2BB875}" sibTransId="{D7553B15-3A5E-49C8-95BC-3D4041E9724C}"/>
    <dgm:cxn modelId="{9B6F5641-5EC1-4662-AA22-4A30AE34EFAB}" srcId="{9A3D543D-1E9A-4BE5-BFBC-B65722739982}" destId="{6F1D5CA6-5F34-4F88-BF44-BEF250924727}" srcOrd="3" destOrd="0" parTransId="{17037C34-3FCA-415A-87E6-9101440E5570}" sibTransId="{F1A32AF2-6499-482D-92E7-26CA18A1E783}"/>
    <dgm:cxn modelId="{915B9641-7D8A-4799-900D-2B8537C02E58}" srcId="{66EE189E-5075-46F1-AF74-59651897F29C}" destId="{0BFEC22B-8AB5-4E37-B44F-16371DB8A2C2}" srcOrd="2" destOrd="0" parTransId="{A72855AD-81B2-4E1F-8F76-C9BFC49D9668}" sibTransId="{5D381B9F-D38A-4BC9-AA35-A6DD8D7A0E88}"/>
    <dgm:cxn modelId="{5250D644-4541-49BB-AE6D-7633048CD1EF}" srcId="{6F1D5CA6-5F34-4F88-BF44-BEF250924727}" destId="{9E518E89-E95C-4ACB-844A-03740305B219}" srcOrd="0" destOrd="0" parTransId="{BC758844-95DE-4CB7-BF5C-1913FC8DACE3}" sibTransId="{4828EE8C-8752-46CA-AF7A-DF4A39243D65}"/>
    <dgm:cxn modelId="{B5944A46-CF7F-4D78-B657-C3334ECC9664}" type="presOf" srcId="{DEBFFABF-82B9-4D25-8AD5-D3D639130002}" destId="{C506A8BA-439E-4716-BD26-721A6F281A37}" srcOrd="0" destOrd="0" presId="urn:microsoft.com/office/officeart/2005/8/layout/hierarchy6"/>
    <dgm:cxn modelId="{FF60454A-DF56-423A-8C54-E7571E204720}" type="presOf" srcId="{AEF768B3-89BD-4493-B753-D5C7E3F86037}" destId="{2B44D44D-9C15-4BE4-8857-6902DD216E02}" srcOrd="0" destOrd="0" presId="urn:microsoft.com/office/officeart/2005/8/layout/hierarchy6"/>
    <dgm:cxn modelId="{4EE51E6B-647F-4094-8AC7-17EA1989F979}" type="presOf" srcId="{9E518E89-E95C-4ACB-844A-03740305B219}" destId="{88895C10-858B-4A7B-A18D-1D602190A6DC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50644D6C-CE5C-45B2-A94A-446055AA3E94}" type="presOf" srcId="{17037C34-3FCA-415A-87E6-9101440E5570}" destId="{5B1BDFAD-02C6-44F1-B889-E8B7F6D74DD3}" srcOrd="0" destOrd="0" presId="urn:microsoft.com/office/officeart/2005/8/layout/hierarchy6"/>
    <dgm:cxn modelId="{6E77064D-F778-4D34-BE87-8943DB3A0BEC}" srcId="{9A3D543D-1E9A-4BE5-BFBC-B65722739982}" destId="{5A9D0339-AA51-434F-8B6C-60F99E3633CF}" srcOrd="1" destOrd="0" parTransId="{5A2D30D4-EEF4-4274-A404-AB129065637F}" sibTransId="{CEC8408D-1C1F-4517-8C11-F42FD84E8BAB}"/>
    <dgm:cxn modelId="{EBCF924E-928D-42CD-A97D-F7242E5D2975}" type="presOf" srcId="{95EECA2D-4B5E-4087-8376-22C97F693EC3}" destId="{9CE34D6D-DFA0-4033-974F-81F5B334DDEE}" srcOrd="0" destOrd="0" presId="urn:microsoft.com/office/officeart/2005/8/layout/hierarchy6"/>
    <dgm:cxn modelId="{7FB98C4F-DCCA-4C59-A3BF-C3B8534B4C0E}" srcId="{5A9D0339-AA51-434F-8B6C-60F99E3633CF}" destId="{5CA15CE3-8396-42E1-8E7E-BD11A58851E2}" srcOrd="0" destOrd="0" parTransId="{14CBFDCC-3ECF-4077-AAFC-9035D3532054}" sibTransId="{4EF2F922-12E7-4FD4-81DA-E3CD0818CD32}"/>
    <dgm:cxn modelId="{5330A575-C6B1-42EB-8FC0-CBFDF772777D}" type="presOf" srcId="{C194289A-C687-45FE-8049-89294C7C2B30}" destId="{7ECB5281-3BE3-458D-9668-FC45289E3411}" srcOrd="0" destOrd="0" presId="urn:microsoft.com/office/officeart/2005/8/layout/hierarchy6"/>
    <dgm:cxn modelId="{07BE1776-EA48-4D7E-A814-895EC8871C5B}" srcId="{6F1D5CA6-5F34-4F88-BF44-BEF250924727}" destId="{958A8FAA-E7A3-48C0-98A6-4C3A773E5590}" srcOrd="1" destOrd="0" parTransId="{C19AA72F-C2D7-4EE9-B1BA-7ECE7C3CEF01}" sibTransId="{ED185C4A-EB92-4BBA-8205-4A313A30A566}"/>
    <dgm:cxn modelId="{662F0A59-CA57-4CE2-A8B8-E74730432C88}" type="presOf" srcId="{A1E0D595-9930-49C1-A7D6-ABF215D5DF74}" destId="{7D9DF814-EB3C-4A52-B166-0E4DD46DE296}" srcOrd="0" destOrd="0" presId="urn:microsoft.com/office/officeart/2005/8/layout/hierarchy6"/>
    <dgm:cxn modelId="{4F7CD45A-D40A-408A-ABEE-CE54AD1DF6E4}" type="presOf" srcId="{3C2523D5-18E2-44B3-A5B0-30B6465696F9}" destId="{7B2964B2-AB7C-4866-858E-39ADE95CF893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F25B2F81-A6CF-43B6-949B-D8DE03316882}" type="presOf" srcId="{C19AA72F-C2D7-4EE9-B1BA-7ECE7C3CEF01}" destId="{85E03D00-B215-4479-AFBA-5CEB429504C9}" srcOrd="0" destOrd="0" presId="urn:microsoft.com/office/officeart/2005/8/layout/hierarchy6"/>
    <dgm:cxn modelId="{9DB55486-A002-422C-B535-E66CF2B97C80}" type="presOf" srcId="{540823D0-D4AA-438F-B805-D3CA6D4539F8}" destId="{A445E83A-B1D7-4754-AB40-1BD356E2B23A}" srcOrd="0" destOrd="0" presId="urn:microsoft.com/office/officeart/2005/8/layout/hierarchy6"/>
    <dgm:cxn modelId="{169D398B-DAE8-49AD-8309-84B62DB80379}" type="presOf" srcId="{7B337E52-DD2F-44E8-9ED5-365B87D9FED1}" destId="{53BE28EF-99A8-45D2-A439-B1144FBC3954}" srcOrd="0" destOrd="0" presId="urn:microsoft.com/office/officeart/2005/8/layout/hierarchy6"/>
    <dgm:cxn modelId="{84E6488C-253B-438D-AAFD-33CB151FD11C}" srcId="{9A3D543D-1E9A-4BE5-BFBC-B65722739982}" destId="{66EE189E-5075-46F1-AF74-59651897F29C}" srcOrd="2" destOrd="0" parTransId="{C7818523-DD8A-4226-93BE-3030326F44BF}" sibTransId="{347A939D-BFB7-46AB-8A82-4221C36A4DC6}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E2F81E9C-FEF2-41D8-879F-2194C54923C3}" type="presOf" srcId="{062FEC7E-C2B6-4825-AEF5-A95DE82F0985}" destId="{531E14F9-BE8E-487D-9FBC-BD239BDE74DC}" srcOrd="0" destOrd="0" presId="urn:microsoft.com/office/officeart/2005/8/layout/hierarchy6"/>
    <dgm:cxn modelId="{8754D5A6-FA6C-4190-A145-9C83C339C99D}" srcId="{5CA15CE3-8396-42E1-8E7E-BD11A58851E2}" destId="{F66CC7BD-674A-437D-8C62-29898B13049D}" srcOrd="0" destOrd="0" parTransId="{27B0B7D4-9290-4FFB-8E4F-E55C7EC9F8B5}" sibTransId="{0AE695F0-1447-4B3E-9061-2D7EB833CB67}"/>
    <dgm:cxn modelId="{0B9DE4A7-538D-400C-9BBD-957230918BC8}" type="presOf" srcId="{6F1D5CA6-5F34-4F88-BF44-BEF250924727}" destId="{71C29F20-975B-4341-B41B-50CEA49FE606}" srcOrd="0" destOrd="0" presId="urn:microsoft.com/office/officeart/2005/8/layout/hierarchy6"/>
    <dgm:cxn modelId="{5811BAAA-C778-4938-B9A0-254EA33A3D9B}" srcId="{DEBFFABF-82B9-4D25-8AD5-D3D639130002}" destId="{E116835A-3D10-450B-9413-E1B97894FFA3}" srcOrd="0" destOrd="0" parTransId="{AEF768B3-89BD-4493-B753-D5C7E3F86037}" sibTransId="{52D43CBC-A4A2-45B3-BE26-8C6C6134A79F}"/>
    <dgm:cxn modelId="{B25286B1-03E0-46EA-A71B-4C1792B9CE53}" srcId="{66EE189E-5075-46F1-AF74-59651897F29C}" destId="{3C2523D5-18E2-44B3-A5B0-30B6465696F9}" srcOrd="3" destOrd="0" parTransId="{639FAD23-D97D-4076-BDB6-40C4EB980031}" sibTransId="{7E832185-48B6-438A-85FB-D4E63D2C7CC2}"/>
    <dgm:cxn modelId="{9452F0B1-ED1F-4A04-BF25-F2B8314D22D4}" srcId="{35DCDA67-F2A2-441C-AE5D-C1B198AC0662}" destId="{A8AB1CD0-D09D-4A4C-A016-30C1A31ADC7C}" srcOrd="2" destOrd="0" parTransId="{0BE4166A-48AF-4D03-9C62-5441E36419F0}" sibTransId="{C6675E17-4D63-4B5D-AD8B-FCF060D42AE9}"/>
    <dgm:cxn modelId="{DF7AABBE-8237-4DDD-BBFF-90A7B8F794E1}" type="presOf" srcId="{FA12C214-3A8B-4C17-8251-A885B4B6E072}" destId="{E9154DCD-71BE-4D6B-9077-16D4BC71B579}" srcOrd="0" destOrd="0" presId="urn:microsoft.com/office/officeart/2005/8/layout/hierarchy6"/>
    <dgm:cxn modelId="{F20877BF-0CB4-4FAF-A20F-52021D1AC4CF}" type="presOf" srcId="{DFF14EEF-DE88-442F-96F5-8520D939A002}" destId="{ECB6E3E8-C365-4657-9343-AE63156F3519}" srcOrd="0" destOrd="0" presId="urn:microsoft.com/office/officeart/2005/8/layout/hierarchy6"/>
    <dgm:cxn modelId="{36080CC3-E829-43B7-B964-5AD80EB222C8}" type="presOf" srcId="{441A3D14-7823-4933-A226-6CEE16869DD4}" destId="{86087C67-4375-477E-84D1-836C1F14C793}" srcOrd="0" destOrd="0" presId="urn:microsoft.com/office/officeart/2005/8/layout/hierarchy6"/>
    <dgm:cxn modelId="{7EB384C4-1E22-4EFA-8CC2-CD150528C9C9}" type="presOf" srcId="{001622B8-067A-4ACE-8911-1AA26B934B71}" destId="{C24AA9F1-E100-43C5-9B3E-E49BBE5DF731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F1FC97C5-4AFC-483B-8A1A-C27B2BE745B7}" type="presOf" srcId="{5A2D30D4-EEF4-4274-A404-AB129065637F}" destId="{6D500FE4-6E88-4115-B204-2A401C1E43A0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71CEC4D2-DE78-479D-BD43-05EDE136BCCD}" type="presOf" srcId="{3B12340C-4A3C-4DC8-BCCA-8F5CFA7F81A0}" destId="{6693D620-D3B4-43A1-8165-358A23FCEFAD}" srcOrd="0" destOrd="0" presId="urn:microsoft.com/office/officeart/2005/8/layout/hierarchy6"/>
    <dgm:cxn modelId="{1B0993D4-D6AF-4A00-80A1-2F351CD6F33E}" type="presOf" srcId="{AD1C3FBD-1FA8-4979-879D-A19A028C1D95}" destId="{444AAAF0-C373-4C22-B5AE-4600AF57A5FC}" srcOrd="0" destOrd="0" presId="urn:microsoft.com/office/officeart/2005/8/layout/hierarchy6"/>
    <dgm:cxn modelId="{A5EA06DA-5393-4F8D-B7BA-B60364F5FF74}" type="presOf" srcId="{639FAD23-D97D-4076-BDB6-40C4EB980031}" destId="{A44E3637-AF98-4157-84FC-6F18DB187F13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ACD92EDD-5B80-43F8-8AE7-8438CE86337A}" type="presOf" srcId="{BC758844-95DE-4CB7-BF5C-1913FC8DACE3}" destId="{15A86F3B-D9E7-41FD-8AB1-37718931BB58}" srcOrd="0" destOrd="0" presId="urn:microsoft.com/office/officeart/2005/8/layout/hierarchy6"/>
    <dgm:cxn modelId="{59382DE0-C7EA-495F-B07C-D8868C7A86E3}" type="presOf" srcId="{6DA5A8C6-D51A-4774-AEA8-4E6707C2C606}" destId="{0E3943F4-D926-42BB-813E-3A231C5E9695}" srcOrd="0" destOrd="0" presId="urn:microsoft.com/office/officeart/2005/8/layout/hierarchy6"/>
    <dgm:cxn modelId="{B5F53BE2-8ED6-4519-894D-D35C5AACE93A}" type="presOf" srcId="{26B52B06-5624-4E82-B142-B70F4DEDA5A8}" destId="{1073E1FD-017C-4D04-87E7-1344708FEFFE}" srcOrd="0" destOrd="0" presId="urn:microsoft.com/office/officeart/2005/8/layout/hierarchy6"/>
    <dgm:cxn modelId="{189DD1E4-2B81-4BF3-89BB-FDFA88959959}" srcId="{C194289A-C687-45FE-8049-89294C7C2B30}" destId="{20A85F18-8AB9-4E57-B52A-9BF4B306A9C3}" srcOrd="0" destOrd="0" parTransId="{3B12340C-4A3C-4DC8-BCCA-8F5CFA7F81A0}" sibTransId="{B7E51429-AA15-40A6-AE25-DC8252353AA9}"/>
    <dgm:cxn modelId="{33C7AFE6-8C27-4185-8CD1-C5B810CD6A6E}" type="presOf" srcId="{5CA15CE3-8396-42E1-8E7E-BD11A58851E2}" destId="{7C0EA656-1D18-4980-86E2-83309EF67A1B}" srcOrd="0" destOrd="0" presId="urn:microsoft.com/office/officeart/2005/8/layout/hierarchy6"/>
    <dgm:cxn modelId="{725699EB-3058-4FB9-8B2A-41B4F916C9EB}" srcId="{66EE189E-5075-46F1-AF74-59651897F29C}" destId="{FA12C214-3A8B-4C17-8251-A885B4B6E072}" srcOrd="1" destOrd="0" parTransId="{77CADEB3-FE54-482D-8679-4F469A4B4A67}" sibTransId="{34D708C3-EA3A-45EC-B3D6-6EEEBFABC684}"/>
    <dgm:cxn modelId="{A270B2EB-18BD-4B40-BD8B-9EEC62090524}" srcId="{001622B8-067A-4ACE-8911-1AA26B934B71}" destId="{CFE7097C-8D2B-4D79-A5D5-84D08B065AD4}" srcOrd="0" destOrd="0" parTransId="{84C7FE82-CB25-4ECD-9CE0-264765FA62D1}" sibTransId="{92CA62EB-398C-4FDA-BBA7-96649940D1E8}"/>
    <dgm:cxn modelId="{F6D060ED-7336-4FE7-9DE3-054F48988866}" type="presOf" srcId="{E116835A-3D10-450B-9413-E1B97894FFA3}" destId="{03CEC701-59F7-4F6F-A2FB-6D1193C6C0E9}" srcOrd="0" destOrd="0" presId="urn:microsoft.com/office/officeart/2005/8/layout/hierarchy6"/>
    <dgm:cxn modelId="{0F581FEE-607D-4847-B816-C0141EF64EED}" srcId="{5A9D0339-AA51-434F-8B6C-60F99E3633CF}" destId="{540823D0-D4AA-438F-B805-D3CA6D4539F8}" srcOrd="1" destOrd="0" parTransId="{441A3D14-7823-4933-A226-6CEE16869DD4}" sibTransId="{2DF52586-D00E-4C55-8704-4E1840133706}"/>
    <dgm:cxn modelId="{27234CF3-F13C-46A4-A309-CAF2C76771B6}" type="presOf" srcId="{958A8FAA-E7A3-48C0-98A6-4C3A773E5590}" destId="{66064A56-0EC5-47D8-BA37-8F16F1EE2F1C}" srcOrd="0" destOrd="0" presId="urn:microsoft.com/office/officeart/2005/8/layout/hierarchy6"/>
    <dgm:cxn modelId="{06A9FBF4-0355-4854-ADF0-FCEBBB8DD16E}" srcId="{9E518E89-E95C-4ACB-844A-03740305B219}" destId="{F0DF681D-458E-4B75-B5AD-7BFFC8188D2E}" srcOrd="0" destOrd="0" parTransId="{062FEC7E-C2B6-4825-AEF5-A95DE82F0985}" sibTransId="{3A0BA01E-3A25-4697-867F-F5E62715EE19}"/>
    <dgm:cxn modelId="{42C2BCF5-DC4D-4803-8CDB-1724D7266FF2}" type="presOf" srcId="{20A85F18-8AB9-4E57-B52A-9BF4B306A9C3}" destId="{21465F75-534B-4A28-8D74-771BE4C5037B}" srcOrd="0" destOrd="0" presId="urn:microsoft.com/office/officeart/2005/8/layout/hierarchy6"/>
    <dgm:cxn modelId="{E81DF5F5-37A0-4888-9BA0-494538CF0BB6}" type="presOf" srcId="{77CADEB3-FE54-482D-8679-4F469A4B4A67}" destId="{E6E5601B-39F7-4D6D-B067-78B9A4C88F76}" srcOrd="0" destOrd="0" presId="urn:microsoft.com/office/officeart/2005/8/layout/hierarchy6"/>
    <dgm:cxn modelId="{77B07BF6-1D5D-4DD8-84DE-CD1CF985B596}" type="presOf" srcId="{0BFEC22B-8AB5-4E37-B44F-16371DB8A2C2}" destId="{F7AD1C98-5033-4CC0-A62F-4F6538B25AE3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6E597E06-9D5D-48FD-B810-1D451D385A2B}" type="presParOf" srcId="{26362DDC-DD1A-4BB8-AE23-6E6A6745B19C}" destId="{53BE28EF-99A8-45D2-A439-B1144FBC3954}" srcOrd="0" destOrd="0" presId="urn:microsoft.com/office/officeart/2005/8/layout/hierarchy6"/>
    <dgm:cxn modelId="{5DDEA7F0-729B-4FB2-88AD-066A841DBD13}" type="presParOf" srcId="{26362DDC-DD1A-4BB8-AE23-6E6A6745B19C}" destId="{D3FD43ED-49D9-4CB5-A2F0-DFC7987DD202}" srcOrd="1" destOrd="0" presId="urn:microsoft.com/office/officeart/2005/8/layout/hierarchy6"/>
    <dgm:cxn modelId="{4EC4D814-D2B0-4282-9659-757C4605C9F6}" type="presParOf" srcId="{D3FD43ED-49D9-4CB5-A2F0-DFC7987DD202}" destId="{C24AA9F1-E100-43C5-9B3E-E49BBE5DF731}" srcOrd="0" destOrd="0" presId="urn:microsoft.com/office/officeart/2005/8/layout/hierarchy6"/>
    <dgm:cxn modelId="{8DD2B440-BEFB-4DFC-AA9E-B1A46C0A5CF3}" type="presParOf" srcId="{D3FD43ED-49D9-4CB5-A2F0-DFC7987DD202}" destId="{85A47341-493F-4C78-B925-6D17CBFED368}" srcOrd="1" destOrd="0" presId="urn:microsoft.com/office/officeart/2005/8/layout/hierarchy6"/>
    <dgm:cxn modelId="{85309D8A-1E85-4B09-8914-4D891F76AFF1}" type="presParOf" srcId="{85A47341-493F-4C78-B925-6D17CBFED368}" destId="{D2FA8DCC-89A3-4CB1-9FF9-7F8B664B0AF9}" srcOrd="0" destOrd="0" presId="urn:microsoft.com/office/officeart/2005/8/layout/hierarchy6"/>
    <dgm:cxn modelId="{9E6E7942-E7ED-41A5-B5DC-23F324DDD60F}" type="presParOf" srcId="{85A47341-493F-4C78-B925-6D17CBFED368}" destId="{2B314F4B-35F2-4267-A97E-CAD08F585A27}" srcOrd="1" destOrd="0" presId="urn:microsoft.com/office/officeart/2005/8/layout/hierarchy6"/>
    <dgm:cxn modelId="{919338ED-F5C1-4201-9319-6F4A36C9EDDD}" type="presParOf" srcId="{2B314F4B-35F2-4267-A97E-CAD08F585A27}" destId="{693E7B0F-4C3D-48FF-A291-A297AD09F19A}" srcOrd="0" destOrd="0" presId="urn:microsoft.com/office/officeart/2005/8/layout/hierarchy6"/>
    <dgm:cxn modelId="{9037560D-563E-45E0-BBE9-289CE34B0FD8}" type="presParOf" srcId="{2B314F4B-35F2-4267-A97E-CAD08F585A27}" destId="{24E3E993-3795-4816-83E6-9D2D429CDF86}" srcOrd="1" destOrd="0" presId="urn:microsoft.com/office/officeart/2005/8/layout/hierarchy6"/>
    <dgm:cxn modelId="{A85B83DB-6ADF-47B1-A7CD-B18B7A592302}" type="presParOf" srcId="{26362DDC-DD1A-4BB8-AE23-6E6A6745B19C}" destId="{DDEF067D-8035-4EE8-B26D-F9EF3FCB2EBB}" srcOrd="2" destOrd="0" presId="urn:microsoft.com/office/officeart/2005/8/layout/hierarchy6"/>
    <dgm:cxn modelId="{69EB524E-6ADA-4142-9B1E-9D283621864B}" type="presParOf" srcId="{26362DDC-DD1A-4BB8-AE23-6E6A6745B19C}" destId="{5C701B20-89F4-4F50-9BD5-3E008C6D7DE6}" srcOrd="3" destOrd="0" presId="urn:microsoft.com/office/officeart/2005/8/layout/hierarchy6"/>
    <dgm:cxn modelId="{4D72D5AA-BF6B-44A9-AD1F-914545B11E88}" type="presParOf" srcId="{5C701B20-89F4-4F50-9BD5-3E008C6D7DE6}" destId="{C506A8BA-439E-4716-BD26-721A6F281A37}" srcOrd="0" destOrd="0" presId="urn:microsoft.com/office/officeart/2005/8/layout/hierarchy6"/>
    <dgm:cxn modelId="{2858C684-C9B9-487B-9B9E-F6DEBB9E858F}" type="presParOf" srcId="{5C701B20-89F4-4F50-9BD5-3E008C6D7DE6}" destId="{0D14266D-155E-47D2-BD04-D1ADB411484B}" srcOrd="1" destOrd="0" presId="urn:microsoft.com/office/officeart/2005/8/layout/hierarchy6"/>
    <dgm:cxn modelId="{054D2736-8F8A-4B84-BB9C-39DE39FCCAFC}" type="presParOf" srcId="{0D14266D-155E-47D2-BD04-D1ADB411484B}" destId="{2B44D44D-9C15-4BE4-8857-6902DD216E02}" srcOrd="0" destOrd="0" presId="urn:microsoft.com/office/officeart/2005/8/layout/hierarchy6"/>
    <dgm:cxn modelId="{38A6A6A9-DD74-4956-B58E-31733CF8FD26}" type="presParOf" srcId="{0D14266D-155E-47D2-BD04-D1ADB411484B}" destId="{52E0AE4D-5240-4116-8871-F00A2F071C25}" srcOrd="1" destOrd="0" presId="urn:microsoft.com/office/officeart/2005/8/layout/hierarchy6"/>
    <dgm:cxn modelId="{8B4AEA2B-31B0-4A04-BF85-40ED98C03DF8}" type="presParOf" srcId="{52E0AE4D-5240-4116-8871-F00A2F071C25}" destId="{03CEC701-59F7-4F6F-A2FB-6D1193C6C0E9}" srcOrd="0" destOrd="0" presId="urn:microsoft.com/office/officeart/2005/8/layout/hierarchy6"/>
    <dgm:cxn modelId="{D6D4639F-BFAF-49B5-9547-1ABA74759F86}" type="presParOf" srcId="{52E0AE4D-5240-4116-8871-F00A2F071C25}" destId="{70C641D7-008F-491D-A8A1-389516750A5F}" srcOrd="1" destOrd="0" presId="urn:microsoft.com/office/officeart/2005/8/layout/hierarchy6"/>
    <dgm:cxn modelId="{AD17492F-88D1-4A94-A802-1AC4EB215825}" type="presParOf" srcId="{26362DDC-DD1A-4BB8-AE23-6E6A6745B19C}" destId="{12D6D663-4501-42C1-84F8-FE7ACFB08125}" srcOrd="4" destOrd="0" presId="urn:microsoft.com/office/officeart/2005/8/layout/hierarchy6"/>
    <dgm:cxn modelId="{617118E2-315A-4639-B4E1-DEEDB4B4E216}" type="presParOf" srcId="{26362DDC-DD1A-4BB8-AE23-6E6A6745B19C}" destId="{C74B4A7B-8B7A-4F77-AE91-71E309AE4AA9}" srcOrd="5" destOrd="0" presId="urn:microsoft.com/office/officeart/2005/8/layout/hierarchy6"/>
    <dgm:cxn modelId="{4834D11D-093F-44D2-A1E3-74FA97621376}" type="presParOf" srcId="{C74B4A7B-8B7A-4F77-AE91-71E309AE4AA9}" destId="{C01A5CD9-857F-4361-ACD1-0621F95E6766}" srcOrd="0" destOrd="0" presId="urn:microsoft.com/office/officeart/2005/8/layout/hierarchy6"/>
    <dgm:cxn modelId="{325A26A5-CE79-41CB-9E00-BDDC1C6F85BD}" type="presParOf" srcId="{C74B4A7B-8B7A-4F77-AE91-71E309AE4AA9}" destId="{3E7496FE-5635-4896-8F23-1BB41A34664E}" srcOrd="1" destOrd="0" presId="urn:microsoft.com/office/officeart/2005/8/layout/hierarchy6"/>
    <dgm:cxn modelId="{8B5B6D10-383C-49A9-A500-CF08DC138517}" type="presParOf" srcId="{26362DDC-DD1A-4BB8-AE23-6E6A6745B19C}" destId="{0E3943F4-D926-42BB-813E-3A231C5E9695}" srcOrd="6" destOrd="0" presId="urn:microsoft.com/office/officeart/2005/8/layout/hierarchy6"/>
    <dgm:cxn modelId="{A3BD380A-E02B-497D-B2BE-417566F6153F}" type="presParOf" srcId="{26362DDC-DD1A-4BB8-AE23-6E6A6745B19C}" destId="{DF78680A-C6C8-4581-87C9-EE9E577E44D7}" srcOrd="7" destOrd="0" presId="urn:microsoft.com/office/officeart/2005/8/layout/hierarchy6"/>
    <dgm:cxn modelId="{C911E80A-0F2D-442D-887A-6B3EF3426A63}" type="presParOf" srcId="{DF78680A-C6C8-4581-87C9-EE9E577E44D7}" destId="{444AAAF0-C373-4C22-B5AE-4600AF57A5FC}" srcOrd="0" destOrd="0" presId="urn:microsoft.com/office/officeart/2005/8/layout/hierarchy6"/>
    <dgm:cxn modelId="{16905B7B-382E-40CB-956F-1C9F924C400E}" type="presParOf" srcId="{DF78680A-C6C8-4581-87C9-EE9E577E44D7}" destId="{A4EEA022-9AA8-4C88-816C-A9BDD49C4D1A}" srcOrd="1" destOrd="0" presId="urn:microsoft.com/office/officeart/2005/8/layout/hierarchy6"/>
    <dgm:cxn modelId="{4591F0B8-6B22-4B4A-A0F0-E340301FCD18}" type="presParOf" srcId="{DCCD5EFE-7876-4BE0-8B52-0B8CAA5B5D98}" destId="{6D500FE4-6E88-4115-B204-2A401C1E43A0}" srcOrd="2" destOrd="0" presId="urn:microsoft.com/office/officeart/2005/8/layout/hierarchy6"/>
    <dgm:cxn modelId="{C1EF966A-482A-4666-949B-F762EDFA8638}" type="presParOf" srcId="{DCCD5EFE-7876-4BE0-8B52-0B8CAA5B5D98}" destId="{68735FE1-5986-4989-BCFA-E7980B972273}" srcOrd="3" destOrd="0" presId="urn:microsoft.com/office/officeart/2005/8/layout/hierarchy6"/>
    <dgm:cxn modelId="{5E4B882A-415A-4A5F-B24C-6EBF5ABF2388}" type="presParOf" srcId="{68735FE1-5986-4989-BCFA-E7980B972273}" destId="{1EE97BA3-462E-4247-9C64-D91A323268AC}" srcOrd="0" destOrd="0" presId="urn:microsoft.com/office/officeart/2005/8/layout/hierarchy6"/>
    <dgm:cxn modelId="{4A9222A7-BA22-4B3D-AED8-CDF64292C9F3}" type="presParOf" srcId="{68735FE1-5986-4989-BCFA-E7980B972273}" destId="{F5F29C6D-26F6-440B-88FF-DE5D242CB299}" srcOrd="1" destOrd="0" presId="urn:microsoft.com/office/officeart/2005/8/layout/hierarchy6"/>
    <dgm:cxn modelId="{DFC81AF1-D727-45EF-BE2B-AAAC36CAE573}" type="presParOf" srcId="{F5F29C6D-26F6-440B-88FF-DE5D242CB299}" destId="{6DFBC8DC-FB04-4552-ACB4-2C723637561B}" srcOrd="0" destOrd="0" presId="urn:microsoft.com/office/officeart/2005/8/layout/hierarchy6"/>
    <dgm:cxn modelId="{466E4DE1-287A-4003-A590-94E6D0172169}" type="presParOf" srcId="{F5F29C6D-26F6-440B-88FF-DE5D242CB299}" destId="{01B1FE0B-F591-4A2D-B9D9-4DFCE938EC84}" srcOrd="1" destOrd="0" presId="urn:microsoft.com/office/officeart/2005/8/layout/hierarchy6"/>
    <dgm:cxn modelId="{D269E538-EF31-4699-8614-747838B6980A}" type="presParOf" srcId="{01B1FE0B-F591-4A2D-B9D9-4DFCE938EC84}" destId="{7C0EA656-1D18-4980-86E2-83309EF67A1B}" srcOrd="0" destOrd="0" presId="urn:microsoft.com/office/officeart/2005/8/layout/hierarchy6"/>
    <dgm:cxn modelId="{467BE985-8C7B-48FE-90A6-6359F17B8C16}" type="presParOf" srcId="{01B1FE0B-F591-4A2D-B9D9-4DFCE938EC84}" destId="{7EF65181-3316-4D40-8098-EFE2CDDA0653}" srcOrd="1" destOrd="0" presId="urn:microsoft.com/office/officeart/2005/8/layout/hierarchy6"/>
    <dgm:cxn modelId="{CE8B7534-B7B5-4A71-873B-0FCA93B54232}" type="presParOf" srcId="{7EF65181-3316-4D40-8098-EFE2CDDA0653}" destId="{190E5C43-FF52-41EF-BC65-4C3846DF4B2F}" srcOrd="0" destOrd="0" presId="urn:microsoft.com/office/officeart/2005/8/layout/hierarchy6"/>
    <dgm:cxn modelId="{A17FBF63-4D1D-455E-94DD-FACF74BE00BC}" type="presParOf" srcId="{7EF65181-3316-4D40-8098-EFE2CDDA0653}" destId="{37FB32C3-A5F1-4812-A1A1-DE1AA871D2FD}" srcOrd="1" destOrd="0" presId="urn:microsoft.com/office/officeart/2005/8/layout/hierarchy6"/>
    <dgm:cxn modelId="{C41AAFF5-6539-4B69-B60F-C9D26D7BDBC7}" type="presParOf" srcId="{37FB32C3-A5F1-4812-A1A1-DE1AA871D2FD}" destId="{403A2617-6E68-42B4-BEB9-915729DD91B2}" srcOrd="0" destOrd="0" presId="urn:microsoft.com/office/officeart/2005/8/layout/hierarchy6"/>
    <dgm:cxn modelId="{0E47E237-BAE1-449E-927C-17ECD31BDE1E}" type="presParOf" srcId="{37FB32C3-A5F1-4812-A1A1-DE1AA871D2FD}" destId="{E6CA9CB2-9465-4706-AB82-6534488FC1B5}" srcOrd="1" destOrd="0" presId="urn:microsoft.com/office/officeart/2005/8/layout/hierarchy6"/>
    <dgm:cxn modelId="{521C61CF-7E52-4BEA-849B-5553427CCBC8}" type="presParOf" srcId="{F5F29C6D-26F6-440B-88FF-DE5D242CB299}" destId="{86087C67-4375-477E-84D1-836C1F14C793}" srcOrd="2" destOrd="0" presId="urn:microsoft.com/office/officeart/2005/8/layout/hierarchy6"/>
    <dgm:cxn modelId="{21C55EA8-1257-49BF-9477-06C35554925D}" type="presParOf" srcId="{F5F29C6D-26F6-440B-88FF-DE5D242CB299}" destId="{85B79B7E-F00E-48C7-AF60-37DCF3CD811A}" srcOrd="3" destOrd="0" presId="urn:microsoft.com/office/officeart/2005/8/layout/hierarchy6"/>
    <dgm:cxn modelId="{CBC5633B-74BA-4B95-926D-25A41AE9CAEF}" type="presParOf" srcId="{85B79B7E-F00E-48C7-AF60-37DCF3CD811A}" destId="{A445E83A-B1D7-4754-AB40-1BD356E2B23A}" srcOrd="0" destOrd="0" presId="urn:microsoft.com/office/officeart/2005/8/layout/hierarchy6"/>
    <dgm:cxn modelId="{B35289EC-EE91-4430-A44E-FA6FF3E7F95B}" type="presParOf" srcId="{85B79B7E-F00E-48C7-AF60-37DCF3CD811A}" destId="{B24DE3F9-9CB7-4F27-BB97-71205C9A2479}" srcOrd="1" destOrd="0" presId="urn:microsoft.com/office/officeart/2005/8/layout/hierarchy6"/>
    <dgm:cxn modelId="{4D444932-272C-420C-B5DF-A4B35A4DF125}" type="presParOf" srcId="{F5F29C6D-26F6-440B-88FF-DE5D242CB299}" destId="{7494AD96-DA0F-4808-BB6A-685C00B56CC2}" srcOrd="4" destOrd="0" presId="urn:microsoft.com/office/officeart/2005/8/layout/hierarchy6"/>
    <dgm:cxn modelId="{7800AC05-FABE-474E-9BE9-EB48F9901E4E}" type="presParOf" srcId="{F5F29C6D-26F6-440B-88FF-DE5D242CB299}" destId="{17766E25-7A18-4458-BECD-DB8C6305E88D}" srcOrd="5" destOrd="0" presId="urn:microsoft.com/office/officeart/2005/8/layout/hierarchy6"/>
    <dgm:cxn modelId="{1CB27723-DCB2-4681-B5F5-AAEE9C5CAB1C}" type="presParOf" srcId="{17766E25-7A18-4458-BECD-DB8C6305E88D}" destId="{9CE34D6D-DFA0-4033-974F-81F5B334DDEE}" srcOrd="0" destOrd="0" presId="urn:microsoft.com/office/officeart/2005/8/layout/hierarchy6"/>
    <dgm:cxn modelId="{D4C526DC-136F-49AC-B6ED-D3CECE7C3E74}" type="presParOf" srcId="{17766E25-7A18-4458-BECD-DB8C6305E88D}" destId="{B3EC1C68-895F-4412-A5FD-78AFF6910C9D}" srcOrd="1" destOrd="0" presId="urn:microsoft.com/office/officeart/2005/8/layout/hierarchy6"/>
    <dgm:cxn modelId="{23FAC1BB-8CF1-4FF3-B1F6-184ED6541BB0}" type="presParOf" srcId="{DCCD5EFE-7876-4BE0-8B52-0B8CAA5B5D98}" destId="{F7EDE524-7426-42F9-9EA5-E64F8887CFAA}" srcOrd="4" destOrd="0" presId="urn:microsoft.com/office/officeart/2005/8/layout/hierarchy6"/>
    <dgm:cxn modelId="{A44DE33D-8691-44A2-BF6F-DA724B441ECB}" type="presParOf" srcId="{DCCD5EFE-7876-4BE0-8B52-0B8CAA5B5D98}" destId="{5DA55476-FD85-4BDC-BCF0-DB2BB19B160F}" srcOrd="5" destOrd="0" presId="urn:microsoft.com/office/officeart/2005/8/layout/hierarchy6"/>
    <dgm:cxn modelId="{C8036865-A1DD-4C5F-AD2B-83A625D933AE}" type="presParOf" srcId="{5DA55476-FD85-4BDC-BCF0-DB2BB19B160F}" destId="{532A0C2D-ACD5-4BE7-B893-91B3018C35E8}" srcOrd="0" destOrd="0" presId="urn:microsoft.com/office/officeart/2005/8/layout/hierarchy6"/>
    <dgm:cxn modelId="{D1637E76-992F-419F-B4E7-F1075A8F9D63}" type="presParOf" srcId="{5DA55476-FD85-4BDC-BCF0-DB2BB19B160F}" destId="{C2545C84-F611-4AA0-BF48-AF255CC892C6}" srcOrd="1" destOrd="0" presId="urn:microsoft.com/office/officeart/2005/8/layout/hierarchy6"/>
    <dgm:cxn modelId="{C78B2911-8C95-46D6-92EF-70D092570078}" type="presParOf" srcId="{C2545C84-F611-4AA0-BF48-AF255CC892C6}" destId="{7D9DF814-EB3C-4A52-B166-0E4DD46DE296}" srcOrd="0" destOrd="0" presId="urn:microsoft.com/office/officeart/2005/8/layout/hierarchy6"/>
    <dgm:cxn modelId="{E3C2484E-445E-4B7F-88FC-12C1F2AA66BC}" type="presParOf" srcId="{C2545C84-F611-4AA0-BF48-AF255CC892C6}" destId="{2CEE8531-70A8-468C-BBF2-59E50CD56C67}" srcOrd="1" destOrd="0" presId="urn:microsoft.com/office/officeart/2005/8/layout/hierarchy6"/>
    <dgm:cxn modelId="{C2D0A9CF-1FAF-4B75-A1AB-2017D46DAEA4}" type="presParOf" srcId="{2CEE8531-70A8-468C-BBF2-59E50CD56C67}" destId="{7ECB5281-3BE3-458D-9668-FC45289E3411}" srcOrd="0" destOrd="0" presId="urn:microsoft.com/office/officeart/2005/8/layout/hierarchy6"/>
    <dgm:cxn modelId="{4CBDE9E7-EAE3-4590-943F-F26C00099FE9}" type="presParOf" srcId="{2CEE8531-70A8-468C-BBF2-59E50CD56C67}" destId="{41C358C0-DB22-445C-99B0-377F9DD83D02}" srcOrd="1" destOrd="0" presId="urn:microsoft.com/office/officeart/2005/8/layout/hierarchy6"/>
    <dgm:cxn modelId="{956D4161-A863-40DA-802B-7F92C44E85F0}" type="presParOf" srcId="{41C358C0-DB22-445C-99B0-377F9DD83D02}" destId="{6693D620-D3B4-43A1-8165-358A23FCEFAD}" srcOrd="0" destOrd="0" presId="urn:microsoft.com/office/officeart/2005/8/layout/hierarchy6"/>
    <dgm:cxn modelId="{A76A819D-052C-4490-A213-3AF5700D0379}" type="presParOf" srcId="{41C358C0-DB22-445C-99B0-377F9DD83D02}" destId="{08142567-EB1E-46C4-9246-CEF821B3E862}" srcOrd="1" destOrd="0" presId="urn:microsoft.com/office/officeart/2005/8/layout/hierarchy6"/>
    <dgm:cxn modelId="{1698874C-E152-46FF-AC5B-54EE04901EAB}" type="presParOf" srcId="{08142567-EB1E-46C4-9246-CEF821B3E862}" destId="{21465F75-534B-4A28-8D74-771BE4C5037B}" srcOrd="0" destOrd="0" presId="urn:microsoft.com/office/officeart/2005/8/layout/hierarchy6"/>
    <dgm:cxn modelId="{61C39997-23E8-4371-9DE0-9B6AF38B539E}" type="presParOf" srcId="{08142567-EB1E-46C4-9246-CEF821B3E862}" destId="{C3BA241D-0E4D-4333-A147-0E28C11C25A8}" srcOrd="1" destOrd="0" presId="urn:microsoft.com/office/officeart/2005/8/layout/hierarchy6"/>
    <dgm:cxn modelId="{52437F9F-61E5-43F1-9C09-D2A6A14ECAC3}" type="presParOf" srcId="{C2545C84-F611-4AA0-BF48-AF255CC892C6}" destId="{E6E5601B-39F7-4D6D-B067-78B9A4C88F76}" srcOrd="2" destOrd="0" presId="urn:microsoft.com/office/officeart/2005/8/layout/hierarchy6"/>
    <dgm:cxn modelId="{BC91D56C-8D31-4A5E-85BB-4EA362182853}" type="presParOf" srcId="{C2545C84-F611-4AA0-BF48-AF255CC892C6}" destId="{B04A295C-90DF-4BF7-B61D-05ED6E05E355}" srcOrd="3" destOrd="0" presId="urn:microsoft.com/office/officeart/2005/8/layout/hierarchy6"/>
    <dgm:cxn modelId="{4FAE1646-F7A1-4010-9ACE-BE5A8CD4E8BD}" type="presParOf" srcId="{B04A295C-90DF-4BF7-B61D-05ED6E05E355}" destId="{E9154DCD-71BE-4D6B-9077-16D4BC71B579}" srcOrd="0" destOrd="0" presId="urn:microsoft.com/office/officeart/2005/8/layout/hierarchy6"/>
    <dgm:cxn modelId="{71FA06C9-DBF5-4A9E-887A-097FC1F3A95F}" type="presParOf" srcId="{B04A295C-90DF-4BF7-B61D-05ED6E05E355}" destId="{4A5187CE-49B5-4E30-A7E4-92E6662A3F4C}" srcOrd="1" destOrd="0" presId="urn:microsoft.com/office/officeart/2005/8/layout/hierarchy6"/>
    <dgm:cxn modelId="{1E39384D-0597-4B12-BD91-598C36630FD0}" type="presParOf" srcId="{C2545C84-F611-4AA0-BF48-AF255CC892C6}" destId="{7F15DC38-3E35-4ED9-83CB-208CB23EA7A4}" srcOrd="4" destOrd="0" presId="urn:microsoft.com/office/officeart/2005/8/layout/hierarchy6"/>
    <dgm:cxn modelId="{C93FDD63-2521-4155-8D32-2A912F0FD86B}" type="presParOf" srcId="{C2545C84-F611-4AA0-BF48-AF255CC892C6}" destId="{C65D37BC-8B02-49EF-9F13-487314C878DF}" srcOrd="5" destOrd="0" presId="urn:microsoft.com/office/officeart/2005/8/layout/hierarchy6"/>
    <dgm:cxn modelId="{8A9E1386-590D-4CF0-BCCE-258408CCF186}" type="presParOf" srcId="{C65D37BC-8B02-49EF-9F13-487314C878DF}" destId="{F7AD1C98-5033-4CC0-A62F-4F6538B25AE3}" srcOrd="0" destOrd="0" presId="urn:microsoft.com/office/officeart/2005/8/layout/hierarchy6"/>
    <dgm:cxn modelId="{68BFEA38-097B-457B-9312-2AB5B81BE15A}" type="presParOf" srcId="{C65D37BC-8B02-49EF-9F13-487314C878DF}" destId="{BB0EFE43-F219-4D1A-861D-FBDCD7B654F0}" srcOrd="1" destOrd="0" presId="urn:microsoft.com/office/officeart/2005/8/layout/hierarchy6"/>
    <dgm:cxn modelId="{68283811-4962-4A75-A52D-C7954DD23CDE}" type="presParOf" srcId="{C2545C84-F611-4AA0-BF48-AF255CC892C6}" destId="{A44E3637-AF98-4157-84FC-6F18DB187F13}" srcOrd="6" destOrd="0" presId="urn:microsoft.com/office/officeart/2005/8/layout/hierarchy6"/>
    <dgm:cxn modelId="{E97E1CD3-B519-463A-822F-04119B4EAC66}" type="presParOf" srcId="{C2545C84-F611-4AA0-BF48-AF255CC892C6}" destId="{B4301867-503F-421F-9C70-27861826A2E5}" srcOrd="7" destOrd="0" presId="urn:microsoft.com/office/officeart/2005/8/layout/hierarchy6"/>
    <dgm:cxn modelId="{60D8B01F-F6E2-4A54-A55E-C207F89BB5B0}" type="presParOf" srcId="{B4301867-503F-421F-9C70-27861826A2E5}" destId="{7B2964B2-AB7C-4866-858E-39ADE95CF893}" srcOrd="0" destOrd="0" presId="urn:microsoft.com/office/officeart/2005/8/layout/hierarchy6"/>
    <dgm:cxn modelId="{6B43C3F1-5D7E-464A-8163-0B6ECBC6681A}" type="presParOf" srcId="{B4301867-503F-421F-9C70-27861826A2E5}" destId="{16FE8594-81BF-450E-826E-B3E26DB75395}" srcOrd="1" destOrd="0" presId="urn:microsoft.com/office/officeart/2005/8/layout/hierarchy6"/>
    <dgm:cxn modelId="{3E1E5E0F-2C94-47EE-AE63-0E70C4073D5C}" type="presParOf" srcId="{DCCD5EFE-7876-4BE0-8B52-0B8CAA5B5D98}" destId="{5B1BDFAD-02C6-44F1-B889-E8B7F6D74DD3}" srcOrd="6" destOrd="0" presId="urn:microsoft.com/office/officeart/2005/8/layout/hierarchy6"/>
    <dgm:cxn modelId="{16D92622-159F-4B6B-A82B-BF9617EC3A5E}" type="presParOf" srcId="{DCCD5EFE-7876-4BE0-8B52-0B8CAA5B5D98}" destId="{01B6D1A8-8C94-444F-9E80-984192C4CBB3}" srcOrd="7" destOrd="0" presId="urn:microsoft.com/office/officeart/2005/8/layout/hierarchy6"/>
    <dgm:cxn modelId="{9CF719C9-6FAE-4479-87D1-FE6CCEED75C7}" type="presParOf" srcId="{01B6D1A8-8C94-444F-9E80-984192C4CBB3}" destId="{71C29F20-975B-4341-B41B-50CEA49FE606}" srcOrd="0" destOrd="0" presId="urn:microsoft.com/office/officeart/2005/8/layout/hierarchy6"/>
    <dgm:cxn modelId="{83172246-3880-42FA-BECF-B946C7F3273D}" type="presParOf" srcId="{01B6D1A8-8C94-444F-9E80-984192C4CBB3}" destId="{50576EB6-16F3-4FB3-8DA8-5510D9A6E531}" srcOrd="1" destOrd="0" presId="urn:microsoft.com/office/officeart/2005/8/layout/hierarchy6"/>
    <dgm:cxn modelId="{2BA5E357-0DD2-4D35-836B-892381EDBC0E}" type="presParOf" srcId="{50576EB6-16F3-4FB3-8DA8-5510D9A6E531}" destId="{15A86F3B-D9E7-41FD-8AB1-37718931BB58}" srcOrd="0" destOrd="0" presId="urn:microsoft.com/office/officeart/2005/8/layout/hierarchy6"/>
    <dgm:cxn modelId="{BBBE8944-FB3E-4F19-A596-095854C645EB}" type="presParOf" srcId="{50576EB6-16F3-4FB3-8DA8-5510D9A6E531}" destId="{4DCF8025-6022-453E-91DD-DB1107FB7A3D}" srcOrd="1" destOrd="0" presId="urn:microsoft.com/office/officeart/2005/8/layout/hierarchy6"/>
    <dgm:cxn modelId="{01A57A58-B6E7-4E34-A064-81BAC2C3E1CE}" type="presParOf" srcId="{4DCF8025-6022-453E-91DD-DB1107FB7A3D}" destId="{88895C10-858B-4A7B-A18D-1D602190A6DC}" srcOrd="0" destOrd="0" presId="urn:microsoft.com/office/officeart/2005/8/layout/hierarchy6"/>
    <dgm:cxn modelId="{4700AF1B-D4B3-4FD2-93E7-99800A4CD6E0}" type="presParOf" srcId="{4DCF8025-6022-453E-91DD-DB1107FB7A3D}" destId="{D74F9E80-937B-4BB2-947D-1B67CE841119}" srcOrd="1" destOrd="0" presId="urn:microsoft.com/office/officeart/2005/8/layout/hierarchy6"/>
    <dgm:cxn modelId="{A2BDBFAF-2639-45B3-8ECF-19119A546197}" type="presParOf" srcId="{D74F9E80-937B-4BB2-947D-1B67CE841119}" destId="{531E14F9-BE8E-487D-9FBC-BD239BDE74DC}" srcOrd="0" destOrd="0" presId="urn:microsoft.com/office/officeart/2005/8/layout/hierarchy6"/>
    <dgm:cxn modelId="{6BD3618A-9630-421E-A29B-6965CC671E74}" type="presParOf" srcId="{D74F9E80-937B-4BB2-947D-1B67CE841119}" destId="{ED6E231F-CD0C-42F9-A7DE-726CDDB3436F}" srcOrd="1" destOrd="0" presId="urn:microsoft.com/office/officeart/2005/8/layout/hierarchy6"/>
    <dgm:cxn modelId="{8CB48B1D-1239-43BF-A489-946E18080A7C}" type="presParOf" srcId="{ED6E231F-CD0C-42F9-A7DE-726CDDB3436F}" destId="{D452570C-AFCD-4136-A3A6-087661427F8A}" srcOrd="0" destOrd="0" presId="urn:microsoft.com/office/officeart/2005/8/layout/hierarchy6"/>
    <dgm:cxn modelId="{21D233D7-56C8-4BFD-B19F-8B00DF7DC3A5}" type="presParOf" srcId="{ED6E231F-CD0C-42F9-A7DE-726CDDB3436F}" destId="{D59E6A46-F6D1-4AE5-B446-983B1A0850E0}" srcOrd="1" destOrd="0" presId="urn:microsoft.com/office/officeart/2005/8/layout/hierarchy6"/>
    <dgm:cxn modelId="{E6F743C3-4533-4025-BC0F-CD3A3967E92E}" type="presParOf" srcId="{50576EB6-16F3-4FB3-8DA8-5510D9A6E531}" destId="{85E03D00-B215-4479-AFBA-5CEB429504C9}" srcOrd="2" destOrd="0" presId="urn:microsoft.com/office/officeart/2005/8/layout/hierarchy6"/>
    <dgm:cxn modelId="{06921AED-8E63-4F90-B763-AD2A8DBC8590}" type="presParOf" srcId="{50576EB6-16F3-4FB3-8DA8-5510D9A6E531}" destId="{53BFC912-34ED-40CA-9C93-8A07FACBF70C}" srcOrd="3" destOrd="0" presId="urn:microsoft.com/office/officeart/2005/8/layout/hierarchy6"/>
    <dgm:cxn modelId="{04C45585-989E-4A2C-9D67-1CC4DF24E7D0}" type="presParOf" srcId="{53BFC912-34ED-40CA-9C93-8A07FACBF70C}" destId="{66064A56-0EC5-47D8-BA37-8F16F1EE2F1C}" srcOrd="0" destOrd="0" presId="urn:microsoft.com/office/officeart/2005/8/layout/hierarchy6"/>
    <dgm:cxn modelId="{4C2AF340-35B7-47EE-A893-19B65CAF7820}" type="presParOf" srcId="{53BFC912-34ED-40CA-9C93-8A07FACBF70C}" destId="{480F4877-0FEB-44BE-B4B5-8DFC6EA57DF2}" srcOrd="1" destOrd="0" presId="urn:microsoft.com/office/officeart/2005/8/layout/hierarchy6"/>
    <dgm:cxn modelId="{C1E31360-A522-48DC-9EC7-0759030CDCD1}" type="presParOf" srcId="{480F4877-0FEB-44BE-B4B5-8DFC6EA57DF2}" destId="{ECB6E3E8-C365-4657-9343-AE63156F3519}" srcOrd="0" destOrd="0" presId="urn:microsoft.com/office/officeart/2005/8/layout/hierarchy6"/>
    <dgm:cxn modelId="{9A9C8CB1-2D5D-4894-897D-8EA4B9787A31}" type="presParOf" srcId="{480F4877-0FEB-44BE-B4B5-8DFC6EA57DF2}" destId="{2FB899E1-F33D-4074-BE68-BB45CEB71DDF}" srcOrd="1" destOrd="0" presId="urn:microsoft.com/office/officeart/2005/8/layout/hierarchy6"/>
    <dgm:cxn modelId="{18A52A28-2FB7-4B2E-A1FF-C982102AD5B8}" type="presParOf" srcId="{2FB899E1-F33D-4074-BE68-BB45CEB71DDF}" destId="{1073E1FD-017C-4D04-87E7-1344708FEFFE}" srcOrd="0" destOrd="0" presId="urn:microsoft.com/office/officeart/2005/8/layout/hierarchy6"/>
    <dgm:cxn modelId="{3ABB58E6-90BA-40B0-B669-C0A327445FB7}" type="presParOf" srcId="{2FB899E1-F33D-4074-BE68-BB45CEB71DDF}" destId="{B38A26E1-7D8C-4815-A93B-633FB9A0F19D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ENCODER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/>
            <a:t>LOW </a:t>
          </a:r>
          <a:r>
            <a:rPr lang="es-AR" dirty="0"/>
            <a:t>HAL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DEBFFABF-82B9-4D25-8AD5-D3D639130002}">
      <dgm:prSet/>
      <dgm:spPr/>
      <dgm:t>
        <a:bodyPr/>
        <a:lstStyle/>
        <a:p>
          <a:endParaRPr lang="es-AR" dirty="0"/>
        </a:p>
      </dgm:t>
    </dgm:pt>
    <dgm:pt modelId="{C285AA89-3DDC-4450-9A7F-149023CB6A38}" type="parTrans" cxnId="{25C18B10-BA99-4144-9327-3CE193268AD5}">
      <dgm:prSet/>
      <dgm:spPr/>
      <dgm:t>
        <a:bodyPr/>
        <a:lstStyle/>
        <a:p>
          <a:endParaRPr lang="en-US"/>
        </a:p>
      </dgm:t>
    </dgm:pt>
    <dgm:pt modelId="{BBFA5F37-ED43-47CE-BC61-3C61975DD27E}" type="sibTrans" cxnId="{25C18B10-BA99-4144-9327-3CE193268AD5}">
      <dgm:prSet/>
      <dgm:spPr/>
      <dgm:t>
        <a:bodyPr/>
        <a:lstStyle/>
        <a:p>
          <a:endParaRPr lang="en-US"/>
        </a:p>
      </dgm:t>
    </dgm:pt>
    <dgm:pt modelId="{001622B8-067A-4ACE-8911-1AA26B934B71}">
      <dgm:prSet/>
      <dgm:spPr/>
      <dgm:t>
        <a:bodyPr/>
        <a:lstStyle/>
        <a:p>
          <a:r>
            <a:rPr lang="es-AR" dirty="0"/>
            <a:t>TIMER</a:t>
          </a:r>
          <a:endParaRPr lang="en-US" dirty="0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s-AR" dirty="0"/>
            <a:t>SYSTICK</a:t>
          </a:r>
          <a:endParaRPr lang="en-US" dirty="0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EAD4E5F3-3B06-4EF8-AB2B-009E7E4763AD}">
      <dgm:prSet/>
      <dgm:spPr/>
      <dgm:t>
        <a:bodyPr/>
        <a:lstStyle/>
        <a:p>
          <a:r>
            <a:rPr lang="es-AR" dirty="0"/>
            <a:t>DECODER</a:t>
          </a:r>
        </a:p>
      </dgm:t>
    </dgm:pt>
    <dgm:pt modelId="{44536DEA-1FC1-4CE5-AE06-11BEE44A12BF}" type="parTrans" cxnId="{E748DEC2-D1A4-419D-B316-C672A26B4D0E}">
      <dgm:prSet/>
      <dgm:spPr/>
      <dgm:t>
        <a:bodyPr/>
        <a:lstStyle/>
        <a:p>
          <a:endParaRPr lang="en-US"/>
        </a:p>
      </dgm:t>
    </dgm:pt>
    <dgm:pt modelId="{D47A7A7D-B017-4D91-90B5-28ED206B13F5}" type="sibTrans" cxnId="{E748DEC2-D1A4-419D-B316-C672A26B4D0E}">
      <dgm:prSet/>
      <dgm:spPr/>
      <dgm:t>
        <a:bodyPr/>
        <a:lstStyle/>
        <a:p>
          <a:endParaRPr lang="en-US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2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2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2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2"/>
      <dgm:spPr/>
    </dgm:pt>
    <dgm:pt modelId="{85A47341-493F-4C78-B925-6D17CBFED368}" type="pres">
      <dgm:prSet presAssocID="{001622B8-067A-4ACE-8911-1AA26B934B71}" presName="hierChild3" presStyleCnt="0"/>
      <dgm:spPr/>
    </dgm:pt>
    <dgm:pt modelId="{D2FA8DCC-89A3-4CB1-9FF9-7F8B664B0AF9}" type="pres">
      <dgm:prSet presAssocID="{84C7FE82-CB25-4ECD-9CE0-264765FA62D1}" presName="Name19" presStyleLbl="parChTrans1D4" presStyleIdx="0" presStyleCnt="2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4" presStyleIdx="0" presStyleCnt="2"/>
      <dgm:spPr/>
    </dgm:pt>
    <dgm:pt modelId="{24E3E993-3795-4816-83E6-9D2D429CDF86}" type="pres">
      <dgm:prSet presAssocID="{CFE7097C-8D2B-4D79-A5D5-84D08B065AD4}" presName="hierChild3" presStyleCnt="0"/>
      <dgm:spPr/>
    </dgm:pt>
    <dgm:pt modelId="{DDEF067D-8035-4EE8-B26D-F9EF3FCB2EBB}" type="pres">
      <dgm:prSet presAssocID="{C285AA89-3DDC-4450-9A7F-149023CB6A38}" presName="Name19" presStyleLbl="parChTrans1D3" presStyleIdx="1" presStyleCnt="2"/>
      <dgm:spPr/>
    </dgm:pt>
    <dgm:pt modelId="{5C701B20-89F4-4F50-9BD5-3E008C6D7DE6}" type="pres">
      <dgm:prSet presAssocID="{DEBFFABF-82B9-4D25-8AD5-D3D639130002}" presName="Name21" presStyleCnt="0"/>
      <dgm:spPr/>
    </dgm:pt>
    <dgm:pt modelId="{C506A8BA-439E-4716-BD26-721A6F281A37}" type="pres">
      <dgm:prSet presAssocID="{DEBFFABF-82B9-4D25-8AD5-D3D639130002}" presName="level2Shape" presStyleLbl="node3" presStyleIdx="1" presStyleCnt="2" custScaleX="5667"/>
      <dgm:spPr/>
    </dgm:pt>
    <dgm:pt modelId="{0D14266D-155E-47D2-BD04-D1ADB411484B}" type="pres">
      <dgm:prSet presAssocID="{DEBFFABF-82B9-4D25-8AD5-D3D63913000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1" presStyleCnt="2"/>
      <dgm:spPr/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1" presStyleCnt="2"/>
      <dgm:spPr/>
    </dgm:pt>
    <dgm:pt modelId="{70C641D7-008F-491D-A8A1-389516750A5F}" type="pres">
      <dgm:prSet presAssocID="{E116835A-3D10-450B-9413-E1B97894FFA3}" presName="hierChild3" presStyleCnt="0"/>
      <dgm:spPr/>
    </dgm:pt>
    <dgm:pt modelId="{43920A6D-2009-4B79-8742-B886ECB91308}" type="pres">
      <dgm:prSet presAssocID="{44536DEA-1FC1-4CE5-AE06-11BEE44A12BF}" presName="Name19" presStyleLbl="parChTrans1D2" presStyleIdx="1" presStyleCnt="2"/>
      <dgm:spPr/>
    </dgm:pt>
    <dgm:pt modelId="{61FB2467-B7D2-452D-A0F5-32294B8A8235}" type="pres">
      <dgm:prSet presAssocID="{EAD4E5F3-3B06-4EF8-AB2B-009E7E4763AD}" presName="Name21" presStyleCnt="0"/>
      <dgm:spPr/>
    </dgm:pt>
    <dgm:pt modelId="{4AF2B6CC-A93F-47ED-A7B9-26D22F200D1D}" type="pres">
      <dgm:prSet presAssocID="{EAD4E5F3-3B06-4EF8-AB2B-009E7E4763AD}" presName="level2Shape" presStyleLbl="node2" presStyleIdx="1" presStyleCnt="2"/>
      <dgm:spPr/>
    </dgm:pt>
    <dgm:pt modelId="{E8F561B7-D327-479B-990A-9EBAB5DFB9FD}" type="pres">
      <dgm:prSet presAssocID="{EAD4E5F3-3B06-4EF8-AB2B-009E7E4763AD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D4159C05-758B-4A16-B682-3953F4C0FF68}" type="presOf" srcId="{C285AA89-3DDC-4450-9A7F-149023CB6A38}" destId="{DDEF067D-8035-4EE8-B26D-F9EF3FCB2EBB}" srcOrd="0" destOrd="0" presId="urn:microsoft.com/office/officeart/2005/8/layout/hierarchy6"/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12695F09-6A75-4C5E-A56F-79EB293D94FE}" type="presOf" srcId="{CFE7097C-8D2B-4D79-A5D5-84D08B065AD4}" destId="{693E7B0F-4C3D-48FF-A291-A297AD09F19A}" srcOrd="0" destOrd="0" presId="urn:microsoft.com/office/officeart/2005/8/layout/hierarchy6"/>
    <dgm:cxn modelId="{25C18B10-BA99-4144-9327-3CE193268AD5}" srcId="{35DCDA67-F2A2-441C-AE5D-C1B198AC0662}" destId="{DEBFFABF-82B9-4D25-8AD5-D3D639130002}" srcOrd="1" destOrd="0" parTransId="{C285AA89-3DDC-4450-9A7F-149023CB6A38}" sibTransId="{BBFA5F37-ED43-47CE-BC61-3C61975DD27E}"/>
    <dgm:cxn modelId="{496BD93C-23F4-4EC0-8108-918319379B01}" type="presOf" srcId="{84C7FE82-CB25-4ECD-9CE0-264765FA62D1}" destId="{D2FA8DCC-89A3-4CB1-9FF9-7F8B664B0AF9}" srcOrd="0" destOrd="0" presId="urn:microsoft.com/office/officeart/2005/8/layout/hierarchy6"/>
    <dgm:cxn modelId="{B5944A46-CF7F-4D78-B657-C3334ECC9664}" type="presOf" srcId="{DEBFFABF-82B9-4D25-8AD5-D3D639130002}" destId="{C506A8BA-439E-4716-BD26-721A6F281A37}" srcOrd="0" destOrd="0" presId="urn:microsoft.com/office/officeart/2005/8/layout/hierarchy6"/>
    <dgm:cxn modelId="{FF60454A-DF56-423A-8C54-E7571E204720}" type="presOf" srcId="{AEF768B3-89BD-4493-B753-D5C7E3F86037}" destId="{2B44D44D-9C15-4BE4-8857-6902DD216E02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C8B9545A-366A-4D0A-97FE-6EF131421FCB}" type="presOf" srcId="{EAD4E5F3-3B06-4EF8-AB2B-009E7E4763AD}" destId="{4AF2B6CC-A93F-47ED-A7B9-26D22F200D1D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169D398B-DAE8-49AD-8309-84B62DB80379}" type="presOf" srcId="{7B337E52-DD2F-44E8-9ED5-365B87D9FED1}" destId="{53BE28EF-99A8-45D2-A439-B1144FBC3954}" srcOrd="0" destOrd="0" presId="urn:microsoft.com/office/officeart/2005/8/layout/hierarchy6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5811BAAA-C778-4938-B9A0-254EA33A3D9B}" srcId="{DEBFFABF-82B9-4D25-8AD5-D3D639130002}" destId="{E116835A-3D10-450B-9413-E1B97894FFA3}" srcOrd="0" destOrd="0" parTransId="{AEF768B3-89BD-4493-B753-D5C7E3F86037}" sibTransId="{52D43CBC-A4A2-45B3-BE26-8C6C6134A79F}"/>
    <dgm:cxn modelId="{5DC8BFBD-641E-4801-86A0-25764D3FA3A0}" type="presOf" srcId="{44536DEA-1FC1-4CE5-AE06-11BEE44A12BF}" destId="{43920A6D-2009-4B79-8742-B886ECB91308}" srcOrd="0" destOrd="0" presId="urn:microsoft.com/office/officeart/2005/8/layout/hierarchy6"/>
    <dgm:cxn modelId="{E748DEC2-D1A4-419D-B316-C672A26B4D0E}" srcId="{9A3D543D-1E9A-4BE5-BFBC-B65722739982}" destId="{EAD4E5F3-3B06-4EF8-AB2B-009E7E4763AD}" srcOrd="1" destOrd="0" parTransId="{44536DEA-1FC1-4CE5-AE06-11BEE44A12BF}" sibTransId="{D47A7A7D-B017-4D91-90B5-28ED206B13F5}"/>
    <dgm:cxn modelId="{7EB384C4-1E22-4EFA-8CC2-CD150528C9C9}" type="presOf" srcId="{001622B8-067A-4ACE-8911-1AA26B934B71}" destId="{C24AA9F1-E100-43C5-9B3E-E49BBE5DF731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A270B2EB-18BD-4B40-BD8B-9EEC62090524}" srcId="{001622B8-067A-4ACE-8911-1AA26B934B71}" destId="{CFE7097C-8D2B-4D79-A5D5-84D08B065AD4}" srcOrd="0" destOrd="0" parTransId="{84C7FE82-CB25-4ECD-9CE0-264765FA62D1}" sibTransId="{92CA62EB-398C-4FDA-BBA7-96649940D1E8}"/>
    <dgm:cxn modelId="{F6D060ED-7336-4FE7-9DE3-054F48988866}" type="presOf" srcId="{E116835A-3D10-450B-9413-E1B97894FFA3}" destId="{03CEC701-59F7-4F6F-A2FB-6D1193C6C0E9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6E597E06-9D5D-48FD-B810-1D451D385A2B}" type="presParOf" srcId="{26362DDC-DD1A-4BB8-AE23-6E6A6745B19C}" destId="{53BE28EF-99A8-45D2-A439-B1144FBC3954}" srcOrd="0" destOrd="0" presId="urn:microsoft.com/office/officeart/2005/8/layout/hierarchy6"/>
    <dgm:cxn modelId="{5DDEA7F0-729B-4FB2-88AD-066A841DBD13}" type="presParOf" srcId="{26362DDC-DD1A-4BB8-AE23-6E6A6745B19C}" destId="{D3FD43ED-49D9-4CB5-A2F0-DFC7987DD202}" srcOrd="1" destOrd="0" presId="urn:microsoft.com/office/officeart/2005/8/layout/hierarchy6"/>
    <dgm:cxn modelId="{4EC4D814-D2B0-4282-9659-757C4605C9F6}" type="presParOf" srcId="{D3FD43ED-49D9-4CB5-A2F0-DFC7987DD202}" destId="{C24AA9F1-E100-43C5-9B3E-E49BBE5DF731}" srcOrd="0" destOrd="0" presId="urn:microsoft.com/office/officeart/2005/8/layout/hierarchy6"/>
    <dgm:cxn modelId="{8DD2B440-BEFB-4DFC-AA9E-B1A46C0A5CF3}" type="presParOf" srcId="{D3FD43ED-49D9-4CB5-A2F0-DFC7987DD202}" destId="{85A47341-493F-4C78-B925-6D17CBFED368}" srcOrd="1" destOrd="0" presId="urn:microsoft.com/office/officeart/2005/8/layout/hierarchy6"/>
    <dgm:cxn modelId="{85309D8A-1E85-4B09-8914-4D891F76AFF1}" type="presParOf" srcId="{85A47341-493F-4C78-B925-6D17CBFED368}" destId="{D2FA8DCC-89A3-4CB1-9FF9-7F8B664B0AF9}" srcOrd="0" destOrd="0" presId="urn:microsoft.com/office/officeart/2005/8/layout/hierarchy6"/>
    <dgm:cxn modelId="{9E6E7942-E7ED-41A5-B5DC-23F324DDD60F}" type="presParOf" srcId="{85A47341-493F-4C78-B925-6D17CBFED368}" destId="{2B314F4B-35F2-4267-A97E-CAD08F585A27}" srcOrd="1" destOrd="0" presId="urn:microsoft.com/office/officeart/2005/8/layout/hierarchy6"/>
    <dgm:cxn modelId="{919338ED-F5C1-4201-9319-6F4A36C9EDDD}" type="presParOf" srcId="{2B314F4B-35F2-4267-A97E-CAD08F585A27}" destId="{693E7B0F-4C3D-48FF-A291-A297AD09F19A}" srcOrd="0" destOrd="0" presId="urn:microsoft.com/office/officeart/2005/8/layout/hierarchy6"/>
    <dgm:cxn modelId="{9037560D-563E-45E0-BBE9-289CE34B0FD8}" type="presParOf" srcId="{2B314F4B-35F2-4267-A97E-CAD08F585A27}" destId="{24E3E993-3795-4816-83E6-9D2D429CDF86}" srcOrd="1" destOrd="0" presId="urn:microsoft.com/office/officeart/2005/8/layout/hierarchy6"/>
    <dgm:cxn modelId="{A85B83DB-6ADF-47B1-A7CD-B18B7A592302}" type="presParOf" srcId="{26362DDC-DD1A-4BB8-AE23-6E6A6745B19C}" destId="{DDEF067D-8035-4EE8-B26D-F9EF3FCB2EBB}" srcOrd="2" destOrd="0" presId="urn:microsoft.com/office/officeart/2005/8/layout/hierarchy6"/>
    <dgm:cxn modelId="{69EB524E-6ADA-4142-9B1E-9D283621864B}" type="presParOf" srcId="{26362DDC-DD1A-4BB8-AE23-6E6A6745B19C}" destId="{5C701B20-89F4-4F50-9BD5-3E008C6D7DE6}" srcOrd="3" destOrd="0" presId="urn:microsoft.com/office/officeart/2005/8/layout/hierarchy6"/>
    <dgm:cxn modelId="{4D72D5AA-BF6B-44A9-AD1F-914545B11E88}" type="presParOf" srcId="{5C701B20-89F4-4F50-9BD5-3E008C6D7DE6}" destId="{C506A8BA-439E-4716-BD26-721A6F281A37}" srcOrd="0" destOrd="0" presId="urn:microsoft.com/office/officeart/2005/8/layout/hierarchy6"/>
    <dgm:cxn modelId="{2858C684-C9B9-487B-9B9E-F6DEBB9E858F}" type="presParOf" srcId="{5C701B20-89F4-4F50-9BD5-3E008C6D7DE6}" destId="{0D14266D-155E-47D2-BD04-D1ADB411484B}" srcOrd="1" destOrd="0" presId="urn:microsoft.com/office/officeart/2005/8/layout/hierarchy6"/>
    <dgm:cxn modelId="{054D2736-8F8A-4B84-BB9C-39DE39FCCAFC}" type="presParOf" srcId="{0D14266D-155E-47D2-BD04-D1ADB411484B}" destId="{2B44D44D-9C15-4BE4-8857-6902DD216E02}" srcOrd="0" destOrd="0" presId="urn:microsoft.com/office/officeart/2005/8/layout/hierarchy6"/>
    <dgm:cxn modelId="{38A6A6A9-DD74-4956-B58E-31733CF8FD26}" type="presParOf" srcId="{0D14266D-155E-47D2-BD04-D1ADB411484B}" destId="{52E0AE4D-5240-4116-8871-F00A2F071C25}" srcOrd="1" destOrd="0" presId="urn:microsoft.com/office/officeart/2005/8/layout/hierarchy6"/>
    <dgm:cxn modelId="{8B4AEA2B-31B0-4A04-BF85-40ED98C03DF8}" type="presParOf" srcId="{52E0AE4D-5240-4116-8871-F00A2F071C25}" destId="{03CEC701-59F7-4F6F-A2FB-6D1193C6C0E9}" srcOrd="0" destOrd="0" presId="urn:microsoft.com/office/officeart/2005/8/layout/hierarchy6"/>
    <dgm:cxn modelId="{D6D4639F-BFAF-49B5-9547-1ABA74759F86}" type="presParOf" srcId="{52E0AE4D-5240-4116-8871-F00A2F071C25}" destId="{70C641D7-008F-491D-A8A1-389516750A5F}" srcOrd="1" destOrd="0" presId="urn:microsoft.com/office/officeart/2005/8/layout/hierarchy6"/>
    <dgm:cxn modelId="{52949C2C-3793-45E0-A061-1E35CD976B9B}" type="presParOf" srcId="{DCCD5EFE-7876-4BE0-8B52-0B8CAA5B5D98}" destId="{43920A6D-2009-4B79-8742-B886ECB91308}" srcOrd="2" destOrd="0" presId="urn:microsoft.com/office/officeart/2005/8/layout/hierarchy6"/>
    <dgm:cxn modelId="{C6CF8B4A-BBD9-4AA0-B98A-FF1F7B66943A}" type="presParOf" srcId="{DCCD5EFE-7876-4BE0-8B52-0B8CAA5B5D98}" destId="{61FB2467-B7D2-452D-A0F5-32294B8A8235}" srcOrd="3" destOrd="0" presId="urn:microsoft.com/office/officeart/2005/8/layout/hierarchy6"/>
    <dgm:cxn modelId="{D976F809-BC2B-48D2-ADF9-897ED971C724}" type="presParOf" srcId="{61FB2467-B7D2-452D-A0F5-32294B8A8235}" destId="{4AF2B6CC-A93F-47ED-A7B9-26D22F200D1D}" srcOrd="0" destOrd="0" presId="urn:microsoft.com/office/officeart/2005/8/layout/hierarchy6"/>
    <dgm:cxn modelId="{8D13A4B6-F54D-4533-B199-6B8F2D160D0B}" type="presParOf" srcId="{61FB2467-B7D2-452D-A0F5-32294B8A8235}" destId="{E8F561B7-D327-479B-990A-9EBAB5DFB9FD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EVENTOS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UP/DOWN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001622B8-067A-4ACE-8911-1AA26B934B71}">
      <dgm:prSet/>
      <dgm:spPr/>
      <dgm:t>
        <a:bodyPr/>
        <a:lstStyle/>
        <a:p>
          <a:r>
            <a:rPr lang="es-AR" dirty="0" err="1"/>
            <a:t>Int</a:t>
          </a:r>
          <a:r>
            <a:rPr lang="es-AR" dirty="0"/>
            <a:t>.</a:t>
          </a:r>
        </a:p>
        <a:p>
          <a:r>
            <a:rPr lang="es-AR" dirty="0"/>
            <a:t> Periódicas</a:t>
          </a:r>
          <a:endParaRPr lang="en-US" dirty="0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EAD4E5F3-3B06-4EF8-AB2B-009E7E4763AD}">
      <dgm:prSet/>
      <dgm:spPr/>
      <dgm:t>
        <a:bodyPr/>
        <a:lstStyle/>
        <a:p>
          <a:r>
            <a:rPr lang="es-AR" dirty="0"/>
            <a:t>ENTER/CANCEL</a:t>
          </a:r>
        </a:p>
      </dgm:t>
    </dgm:pt>
    <dgm:pt modelId="{44536DEA-1FC1-4CE5-AE06-11BEE44A12BF}" type="parTrans" cxnId="{E748DEC2-D1A4-419D-B316-C672A26B4D0E}">
      <dgm:prSet/>
      <dgm:spPr/>
      <dgm:t>
        <a:bodyPr/>
        <a:lstStyle/>
        <a:p>
          <a:endParaRPr lang="en-US"/>
        </a:p>
      </dgm:t>
    </dgm:pt>
    <dgm:pt modelId="{D47A7A7D-B017-4D91-90B5-28ED206B13F5}" type="sibTrans" cxnId="{E748DEC2-D1A4-419D-B316-C672A26B4D0E}">
      <dgm:prSet/>
      <dgm:spPr/>
      <dgm:t>
        <a:bodyPr/>
        <a:lstStyle/>
        <a:p>
          <a:endParaRPr lang="en-US"/>
        </a:p>
      </dgm:t>
    </dgm:pt>
    <dgm:pt modelId="{4849CB27-FEF6-488D-9D56-B256EE12BA65}">
      <dgm:prSet/>
      <dgm:spPr/>
      <dgm:t>
        <a:bodyPr/>
        <a:lstStyle/>
        <a:p>
          <a:r>
            <a:rPr lang="es-AR" dirty="0" err="1"/>
            <a:t>Int</a:t>
          </a:r>
          <a:r>
            <a:rPr lang="es-AR" dirty="0"/>
            <a:t>. </a:t>
          </a:r>
        </a:p>
        <a:p>
          <a:r>
            <a:rPr lang="es-AR" dirty="0"/>
            <a:t>Periódicas</a:t>
          </a:r>
        </a:p>
      </dgm:t>
    </dgm:pt>
    <dgm:pt modelId="{C92A7DEE-985B-45AE-86FD-D758F2FE9E3C}" type="parTrans" cxnId="{F596F332-5493-4818-9869-E73462E473C5}">
      <dgm:prSet/>
      <dgm:spPr/>
      <dgm:t>
        <a:bodyPr/>
        <a:lstStyle/>
        <a:p>
          <a:endParaRPr lang="en-US"/>
        </a:p>
      </dgm:t>
    </dgm:pt>
    <dgm:pt modelId="{660FC97F-AC41-4FAF-B4C9-56CD61D648BC}" type="sibTrans" cxnId="{F596F332-5493-4818-9869-E73462E473C5}">
      <dgm:prSet/>
      <dgm:spPr/>
      <dgm:t>
        <a:bodyPr/>
        <a:lstStyle/>
        <a:p>
          <a:endParaRPr lang="en-US"/>
        </a:p>
      </dgm:t>
    </dgm:pt>
    <dgm:pt modelId="{F49D26FF-F1D4-4320-A4F1-8BC6E656D7F3}">
      <dgm:prSet/>
      <dgm:spPr/>
      <dgm:t>
        <a:bodyPr/>
        <a:lstStyle/>
        <a:p>
          <a:r>
            <a:rPr lang="es-AR" dirty="0" err="1"/>
            <a:t>Int</a:t>
          </a:r>
          <a:r>
            <a:rPr lang="es-AR" dirty="0"/>
            <a:t>. </a:t>
          </a:r>
        </a:p>
        <a:p>
          <a:r>
            <a:rPr lang="es-AR" dirty="0"/>
            <a:t>Dedicadas</a:t>
          </a:r>
        </a:p>
      </dgm:t>
    </dgm:pt>
    <dgm:pt modelId="{C5285430-AD9C-4F12-8045-94E159415BE8}" type="parTrans" cxnId="{3F2BC38B-55F7-4A66-976F-34BDEDF69C17}">
      <dgm:prSet/>
      <dgm:spPr/>
      <dgm:t>
        <a:bodyPr/>
        <a:lstStyle/>
        <a:p>
          <a:endParaRPr lang="en-US"/>
        </a:p>
      </dgm:t>
    </dgm:pt>
    <dgm:pt modelId="{FBEA30D1-3CB5-46EC-8B9E-4CD3B21419F7}" type="sibTrans" cxnId="{3F2BC38B-55F7-4A66-976F-34BDEDF69C17}">
      <dgm:prSet/>
      <dgm:spPr/>
      <dgm:t>
        <a:bodyPr/>
        <a:lstStyle/>
        <a:p>
          <a:endParaRPr lang="en-US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 custLinFactNeighborX="55530" custLinFactNeighborY="-31369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2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2" custLinFactNeighborX="23962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3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3" custLinFactNeighborX="24205" custLinFactNeighborY="65726"/>
      <dgm:spPr/>
    </dgm:pt>
    <dgm:pt modelId="{85A47341-493F-4C78-B925-6D17CBFED368}" type="pres">
      <dgm:prSet presAssocID="{001622B8-067A-4ACE-8911-1AA26B934B71}" presName="hierChild3" presStyleCnt="0"/>
      <dgm:spPr/>
    </dgm:pt>
    <dgm:pt modelId="{43920A6D-2009-4B79-8742-B886ECB91308}" type="pres">
      <dgm:prSet presAssocID="{44536DEA-1FC1-4CE5-AE06-11BEE44A12BF}" presName="Name19" presStyleLbl="parChTrans1D2" presStyleIdx="1" presStyleCnt="2"/>
      <dgm:spPr/>
    </dgm:pt>
    <dgm:pt modelId="{61FB2467-B7D2-452D-A0F5-32294B8A8235}" type="pres">
      <dgm:prSet presAssocID="{EAD4E5F3-3B06-4EF8-AB2B-009E7E4763AD}" presName="Name21" presStyleCnt="0"/>
      <dgm:spPr/>
    </dgm:pt>
    <dgm:pt modelId="{4AF2B6CC-A93F-47ED-A7B9-26D22F200D1D}" type="pres">
      <dgm:prSet presAssocID="{EAD4E5F3-3B06-4EF8-AB2B-009E7E4763AD}" presName="level2Shape" presStyleLbl="node2" presStyleIdx="1" presStyleCnt="2" custLinFactNeighborX="54268"/>
      <dgm:spPr/>
    </dgm:pt>
    <dgm:pt modelId="{E8F561B7-D327-479B-990A-9EBAB5DFB9FD}" type="pres">
      <dgm:prSet presAssocID="{EAD4E5F3-3B06-4EF8-AB2B-009E7E4763AD}" presName="hierChild3" presStyleCnt="0"/>
      <dgm:spPr/>
    </dgm:pt>
    <dgm:pt modelId="{5AE0F064-5425-4A63-A385-BE27AD8D1195}" type="pres">
      <dgm:prSet presAssocID="{C92A7DEE-985B-45AE-86FD-D758F2FE9E3C}" presName="Name19" presStyleLbl="parChTrans1D3" presStyleIdx="1" presStyleCnt="3"/>
      <dgm:spPr/>
    </dgm:pt>
    <dgm:pt modelId="{4A2A64A5-A7D6-4A53-B495-D6A7E5725335}" type="pres">
      <dgm:prSet presAssocID="{4849CB27-FEF6-488D-9D56-B256EE12BA65}" presName="Name21" presStyleCnt="0"/>
      <dgm:spPr/>
    </dgm:pt>
    <dgm:pt modelId="{9F1048E0-72C6-4083-9AB5-60CE934F76B3}" type="pres">
      <dgm:prSet presAssocID="{4849CB27-FEF6-488D-9D56-B256EE12BA65}" presName="level2Shape" presStyleLbl="node3" presStyleIdx="1" presStyleCnt="3" custLinFactNeighborX="14901" custLinFactNeighborY="64699"/>
      <dgm:spPr/>
    </dgm:pt>
    <dgm:pt modelId="{3EE34289-ED92-4DE0-A653-63DAA1B6A079}" type="pres">
      <dgm:prSet presAssocID="{4849CB27-FEF6-488D-9D56-B256EE12BA65}" presName="hierChild3" presStyleCnt="0"/>
      <dgm:spPr/>
    </dgm:pt>
    <dgm:pt modelId="{B667C2D1-7244-4F22-8333-F58FDB797D84}" type="pres">
      <dgm:prSet presAssocID="{C5285430-AD9C-4F12-8045-94E159415BE8}" presName="Name19" presStyleLbl="parChTrans1D3" presStyleIdx="2" presStyleCnt="3"/>
      <dgm:spPr/>
    </dgm:pt>
    <dgm:pt modelId="{EFE42CB0-FFA1-467B-A011-179F65E38315}" type="pres">
      <dgm:prSet presAssocID="{F49D26FF-F1D4-4320-A4F1-8BC6E656D7F3}" presName="Name21" presStyleCnt="0"/>
      <dgm:spPr/>
    </dgm:pt>
    <dgm:pt modelId="{1C600C8A-512F-4B6C-84AB-07E7CE5EC428}" type="pres">
      <dgm:prSet presAssocID="{F49D26FF-F1D4-4320-A4F1-8BC6E656D7F3}" presName="level2Shape" presStyleLbl="node3" presStyleIdx="2" presStyleCnt="3" custLinFactNeighborX="282" custLinFactNeighborY="65726"/>
      <dgm:spPr/>
    </dgm:pt>
    <dgm:pt modelId="{8A7C42C7-715B-4516-A4F1-B9043DA228DC}" type="pres">
      <dgm:prSet presAssocID="{F49D26FF-F1D4-4320-A4F1-8BC6E656D7F3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FC77AA06-4551-4525-9261-28001F8F0395}" type="presOf" srcId="{9A3D543D-1E9A-4BE5-BFBC-B65722739982}" destId="{9903AFBA-5A13-4349-A39D-854233A67AAB}" srcOrd="0" destOrd="0" presId="urn:microsoft.com/office/officeart/2005/8/layout/hierarchy6"/>
    <dgm:cxn modelId="{A07A2011-992D-4235-AAA5-534468E5CFD5}" type="presOf" srcId="{C5285430-AD9C-4F12-8045-94E159415BE8}" destId="{B667C2D1-7244-4F22-8333-F58FDB797D84}" srcOrd="0" destOrd="0" presId="urn:microsoft.com/office/officeart/2005/8/layout/hierarchy6"/>
    <dgm:cxn modelId="{86D65C29-E545-4D6C-BDE6-6D76BF27A0BE}" type="presOf" srcId="{4849CB27-FEF6-488D-9D56-B256EE12BA65}" destId="{9F1048E0-72C6-4083-9AB5-60CE934F76B3}" srcOrd="0" destOrd="0" presId="urn:microsoft.com/office/officeart/2005/8/layout/hierarchy6"/>
    <dgm:cxn modelId="{F596F332-5493-4818-9869-E73462E473C5}" srcId="{EAD4E5F3-3B06-4EF8-AB2B-009E7E4763AD}" destId="{4849CB27-FEF6-488D-9D56-B256EE12BA65}" srcOrd="0" destOrd="0" parTransId="{C92A7DEE-985B-45AE-86FD-D758F2FE9E3C}" sibTransId="{660FC97F-AC41-4FAF-B4C9-56CD61D648BC}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C8B9545A-366A-4D0A-97FE-6EF131421FCB}" type="presOf" srcId="{EAD4E5F3-3B06-4EF8-AB2B-009E7E4763AD}" destId="{4AF2B6CC-A93F-47ED-A7B9-26D22F200D1D}" srcOrd="0" destOrd="0" presId="urn:microsoft.com/office/officeart/2005/8/layout/hierarchy6"/>
    <dgm:cxn modelId="{82DACA7E-BA77-45DE-A508-21AA17F6B2C9}" type="presOf" srcId="{35DCDA67-F2A2-441C-AE5D-C1B198AC0662}" destId="{0ECD015A-E51F-4E92-93F8-42CA82FE8288}" srcOrd="0" destOrd="0" presId="urn:microsoft.com/office/officeart/2005/8/layout/hierarchy6"/>
    <dgm:cxn modelId="{169D398B-DAE8-49AD-8309-84B62DB80379}" type="presOf" srcId="{7B337E52-DD2F-44E8-9ED5-365B87D9FED1}" destId="{53BE28EF-99A8-45D2-A439-B1144FBC3954}" srcOrd="0" destOrd="0" presId="urn:microsoft.com/office/officeart/2005/8/layout/hierarchy6"/>
    <dgm:cxn modelId="{3F2BC38B-55F7-4A66-976F-34BDEDF69C17}" srcId="{EAD4E5F3-3B06-4EF8-AB2B-009E7E4763AD}" destId="{F49D26FF-F1D4-4320-A4F1-8BC6E656D7F3}" srcOrd="1" destOrd="0" parTransId="{C5285430-AD9C-4F12-8045-94E159415BE8}" sibTransId="{FBEA30D1-3CB5-46EC-8B9E-4CD3B21419F7}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5DC8BFBD-641E-4801-86A0-25764D3FA3A0}" type="presOf" srcId="{44536DEA-1FC1-4CE5-AE06-11BEE44A12BF}" destId="{43920A6D-2009-4B79-8742-B886ECB91308}" srcOrd="0" destOrd="0" presId="urn:microsoft.com/office/officeart/2005/8/layout/hierarchy6"/>
    <dgm:cxn modelId="{E748DEC2-D1A4-419D-B316-C672A26B4D0E}" srcId="{9A3D543D-1E9A-4BE5-BFBC-B65722739982}" destId="{EAD4E5F3-3B06-4EF8-AB2B-009E7E4763AD}" srcOrd="1" destOrd="0" parTransId="{44536DEA-1FC1-4CE5-AE06-11BEE44A12BF}" sibTransId="{D47A7A7D-B017-4D91-90B5-28ED206B13F5}"/>
    <dgm:cxn modelId="{7EB384C4-1E22-4EFA-8CC2-CD150528C9C9}" type="presOf" srcId="{001622B8-067A-4ACE-8911-1AA26B934B71}" destId="{C24AA9F1-E100-43C5-9B3E-E49BBE5DF731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89E635CF-C8BB-458D-A842-C8F1C2255C80}" type="presOf" srcId="{C92A7DEE-985B-45AE-86FD-D758F2FE9E3C}" destId="{5AE0F064-5425-4A63-A385-BE27AD8D1195}" srcOrd="0" destOrd="0" presId="urn:microsoft.com/office/officeart/2005/8/layout/hierarchy6"/>
    <dgm:cxn modelId="{79B249DC-4833-49D8-9857-9CE7EF5DF86E}" type="presOf" srcId="{675114A4-4D40-4091-9275-9C8175883DB4}" destId="{41AB122B-081A-4865-AD38-E3670CB221C3}" srcOrd="0" destOrd="0" presId="urn:microsoft.com/office/officeart/2005/8/layout/hierarchy6"/>
    <dgm:cxn modelId="{9A50B6E5-BA85-4336-9E11-E266E54F4CBC}" type="presOf" srcId="{F49D26FF-F1D4-4320-A4F1-8BC6E656D7F3}" destId="{1C600C8A-512F-4B6C-84AB-07E7CE5EC428}" srcOrd="0" destOrd="0" presId="urn:microsoft.com/office/officeart/2005/8/layout/hierarchy6"/>
    <dgm:cxn modelId="{2D64ED38-1EE4-4F7E-B3C2-A897AC7AB7FF}" type="presParOf" srcId="{C647C14C-60E2-48E5-85A4-92CF88C6F009}" destId="{7FBC73CD-6899-48F0-97D2-0FAF099D00D7}" srcOrd="0" destOrd="0" presId="urn:microsoft.com/office/officeart/2005/8/layout/hierarchy6"/>
    <dgm:cxn modelId="{740D6EF3-2D28-4ABA-B191-DA09BDBD1B77}" type="presParOf" srcId="{7FBC73CD-6899-48F0-97D2-0FAF099D00D7}" destId="{345ABD8D-1ABA-4A43-A568-C10F9BC71744}" srcOrd="0" destOrd="0" presId="urn:microsoft.com/office/officeart/2005/8/layout/hierarchy6"/>
    <dgm:cxn modelId="{025DC321-A30F-4DA2-A136-3C669C5743BF}" type="presParOf" srcId="{345ABD8D-1ABA-4A43-A568-C10F9BC71744}" destId="{6CAA1593-FAC0-443A-87C9-97957B477D06}" srcOrd="0" destOrd="0" presId="urn:microsoft.com/office/officeart/2005/8/layout/hierarchy6"/>
    <dgm:cxn modelId="{2DBDB6B2-66C0-43A9-AA50-0554C842DE39}" type="presParOf" srcId="{6CAA1593-FAC0-443A-87C9-97957B477D06}" destId="{9903AFBA-5A13-4349-A39D-854233A67AAB}" srcOrd="0" destOrd="0" presId="urn:microsoft.com/office/officeart/2005/8/layout/hierarchy6"/>
    <dgm:cxn modelId="{311109C4-F880-460E-8C0B-1AD2D52726F4}" type="presParOf" srcId="{6CAA1593-FAC0-443A-87C9-97957B477D06}" destId="{DCCD5EFE-7876-4BE0-8B52-0B8CAA5B5D98}" srcOrd="1" destOrd="0" presId="urn:microsoft.com/office/officeart/2005/8/layout/hierarchy6"/>
    <dgm:cxn modelId="{3DC9CB6F-FBD0-4D54-9488-459BE4343143}" type="presParOf" srcId="{DCCD5EFE-7876-4BE0-8B52-0B8CAA5B5D98}" destId="{41AB122B-081A-4865-AD38-E3670CB221C3}" srcOrd="0" destOrd="0" presId="urn:microsoft.com/office/officeart/2005/8/layout/hierarchy6"/>
    <dgm:cxn modelId="{6AA75A7F-54AB-4A2A-A81F-34BDAF755018}" type="presParOf" srcId="{DCCD5EFE-7876-4BE0-8B52-0B8CAA5B5D98}" destId="{CF8D64B8-D61F-466F-8ABA-43D7D9B04C06}" srcOrd="1" destOrd="0" presId="urn:microsoft.com/office/officeart/2005/8/layout/hierarchy6"/>
    <dgm:cxn modelId="{B1905272-1E6F-491E-AE7C-C288D66447B0}" type="presParOf" srcId="{CF8D64B8-D61F-466F-8ABA-43D7D9B04C06}" destId="{0ECD015A-E51F-4E92-93F8-42CA82FE8288}" srcOrd="0" destOrd="0" presId="urn:microsoft.com/office/officeart/2005/8/layout/hierarchy6"/>
    <dgm:cxn modelId="{265E7D0A-4975-41A5-AAA2-A15C7BB0A6A2}" type="presParOf" srcId="{CF8D64B8-D61F-466F-8ABA-43D7D9B04C06}" destId="{26362DDC-DD1A-4BB8-AE23-6E6A6745B19C}" srcOrd="1" destOrd="0" presId="urn:microsoft.com/office/officeart/2005/8/layout/hierarchy6"/>
    <dgm:cxn modelId="{6E597E06-9D5D-48FD-B810-1D451D385A2B}" type="presParOf" srcId="{26362DDC-DD1A-4BB8-AE23-6E6A6745B19C}" destId="{53BE28EF-99A8-45D2-A439-B1144FBC3954}" srcOrd="0" destOrd="0" presId="urn:microsoft.com/office/officeart/2005/8/layout/hierarchy6"/>
    <dgm:cxn modelId="{5DDEA7F0-729B-4FB2-88AD-066A841DBD13}" type="presParOf" srcId="{26362DDC-DD1A-4BB8-AE23-6E6A6745B19C}" destId="{D3FD43ED-49D9-4CB5-A2F0-DFC7987DD202}" srcOrd="1" destOrd="0" presId="urn:microsoft.com/office/officeart/2005/8/layout/hierarchy6"/>
    <dgm:cxn modelId="{4EC4D814-D2B0-4282-9659-757C4605C9F6}" type="presParOf" srcId="{D3FD43ED-49D9-4CB5-A2F0-DFC7987DD202}" destId="{C24AA9F1-E100-43C5-9B3E-E49BBE5DF731}" srcOrd="0" destOrd="0" presId="urn:microsoft.com/office/officeart/2005/8/layout/hierarchy6"/>
    <dgm:cxn modelId="{8DD2B440-BEFB-4DFC-AA9E-B1A46C0A5CF3}" type="presParOf" srcId="{D3FD43ED-49D9-4CB5-A2F0-DFC7987DD202}" destId="{85A47341-493F-4C78-B925-6D17CBFED368}" srcOrd="1" destOrd="0" presId="urn:microsoft.com/office/officeart/2005/8/layout/hierarchy6"/>
    <dgm:cxn modelId="{52949C2C-3793-45E0-A061-1E35CD976B9B}" type="presParOf" srcId="{DCCD5EFE-7876-4BE0-8B52-0B8CAA5B5D98}" destId="{43920A6D-2009-4B79-8742-B886ECB91308}" srcOrd="2" destOrd="0" presId="urn:microsoft.com/office/officeart/2005/8/layout/hierarchy6"/>
    <dgm:cxn modelId="{C6CF8B4A-BBD9-4AA0-B98A-FF1F7B66943A}" type="presParOf" srcId="{DCCD5EFE-7876-4BE0-8B52-0B8CAA5B5D98}" destId="{61FB2467-B7D2-452D-A0F5-32294B8A8235}" srcOrd="3" destOrd="0" presId="urn:microsoft.com/office/officeart/2005/8/layout/hierarchy6"/>
    <dgm:cxn modelId="{D976F809-BC2B-48D2-ADF9-897ED971C724}" type="presParOf" srcId="{61FB2467-B7D2-452D-A0F5-32294B8A8235}" destId="{4AF2B6CC-A93F-47ED-A7B9-26D22F200D1D}" srcOrd="0" destOrd="0" presId="urn:microsoft.com/office/officeart/2005/8/layout/hierarchy6"/>
    <dgm:cxn modelId="{8D13A4B6-F54D-4533-B199-6B8F2D160D0B}" type="presParOf" srcId="{61FB2467-B7D2-452D-A0F5-32294B8A8235}" destId="{E8F561B7-D327-479B-990A-9EBAB5DFB9FD}" srcOrd="1" destOrd="0" presId="urn:microsoft.com/office/officeart/2005/8/layout/hierarchy6"/>
    <dgm:cxn modelId="{25183737-5699-44C1-B258-836D1DC3A3E1}" type="presParOf" srcId="{E8F561B7-D327-479B-990A-9EBAB5DFB9FD}" destId="{5AE0F064-5425-4A63-A385-BE27AD8D1195}" srcOrd="0" destOrd="0" presId="urn:microsoft.com/office/officeart/2005/8/layout/hierarchy6"/>
    <dgm:cxn modelId="{37ECE608-BF76-46DF-920B-13BB8AE23211}" type="presParOf" srcId="{E8F561B7-D327-479B-990A-9EBAB5DFB9FD}" destId="{4A2A64A5-A7D6-4A53-B495-D6A7E5725335}" srcOrd="1" destOrd="0" presId="urn:microsoft.com/office/officeart/2005/8/layout/hierarchy6"/>
    <dgm:cxn modelId="{16D1DC64-D2A6-4574-B7C5-41CAC4753108}" type="presParOf" srcId="{4A2A64A5-A7D6-4A53-B495-D6A7E5725335}" destId="{9F1048E0-72C6-4083-9AB5-60CE934F76B3}" srcOrd="0" destOrd="0" presId="urn:microsoft.com/office/officeart/2005/8/layout/hierarchy6"/>
    <dgm:cxn modelId="{282993A5-E6E9-43A3-B645-C080B2044966}" type="presParOf" srcId="{4A2A64A5-A7D6-4A53-B495-D6A7E5725335}" destId="{3EE34289-ED92-4DE0-A653-63DAA1B6A079}" srcOrd="1" destOrd="0" presId="urn:microsoft.com/office/officeart/2005/8/layout/hierarchy6"/>
    <dgm:cxn modelId="{9C718577-26C6-4876-87D9-2D2346C58E15}" type="presParOf" srcId="{E8F561B7-D327-479B-990A-9EBAB5DFB9FD}" destId="{B667C2D1-7244-4F22-8333-F58FDB797D84}" srcOrd="2" destOrd="0" presId="urn:microsoft.com/office/officeart/2005/8/layout/hierarchy6"/>
    <dgm:cxn modelId="{0214625F-997A-4361-BBF2-47032A26AD4B}" type="presParOf" srcId="{E8F561B7-D327-479B-990A-9EBAB5DFB9FD}" destId="{EFE42CB0-FFA1-467B-A011-179F65E38315}" srcOrd="3" destOrd="0" presId="urn:microsoft.com/office/officeart/2005/8/layout/hierarchy6"/>
    <dgm:cxn modelId="{32F7D331-FA42-4516-AE42-CB32409E4071}" type="presParOf" srcId="{EFE42CB0-FFA1-467B-A011-179F65E38315}" destId="{1C600C8A-512F-4B6C-84AB-07E7CE5EC428}" srcOrd="0" destOrd="0" presId="urn:microsoft.com/office/officeart/2005/8/layout/hierarchy6"/>
    <dgm:cxn modelId="{9C414A13-C5F8-4C3E-B00E-25A11114376D}" type="presParOf" srcId="{EFE42CB0-FFA1-467B-A011-179F65E38315}" destId="{8A7C42C7-715B-4516-A4F1-B9043DA228DC}" srcOrd="1" destOrd="0" presId="urn:microsoft.com/office/officeart/2005/8/layout/hierarchy6"/>
    <dgm:cxn modelId="{0545571F-389F-4ACC-93DE-242F12169B8D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023F88-A089-4001-B9D3-B6FAFF5A8C31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D04AEC4C-0833-45D3-8084-54651BF666CC}">
      <dgm:prSet phldrT="[Text]"/>
      <dgm:spPr/>
      <dgm:t>
        <a:bodyPr/>
        <a:lstStyle/>
        <a:p>
          <a:r>
            <a:rPr lang="es-AR" dirty="0"/>
            <a:t>Cloud</a:t>
          </a:r>
        </a:p>
        <a:p>
          <a:r>
            <a:rPr lang="es-AR" dirty="0"/>
            <a:t>RTOS</a:t>
          </a:r>
        </a:p>
      </dgm:t>
    </dgm:pt>
    <dgm:pt modelId="{A43164C3-FDB2-4B2A-8E94-33080CD4EE99}" type="parTrans" cxnId="{4F435EF9-D42F-4712-ABE3-DBA9934EBBC8}">
      <dgm:prSet/>
      <dgm:spPr/>
      <dgm:t>
        <a:bodyPr/>
        <a:lstStyle/>
        <a:p>
          <a:endParaRPr lang="es-AR"/>
        </a:p>
      </dgm:t>
    </dgm:pt>
    <dgm:pt modelId="{FFE20448-E6AE-42CF-93CD-EB55FCA0C75D}" type="sibTrans" cxnId="{4F435EF9-D42F-4712-ABE3-DBA9934EBBC8}">
      <dgm:prSet/>
      <dgm:spPr/>
      <dgm:t>
        <a:bodyPr/>
        <a:lstStyle/>
        <a:p>
          <a:endParaRPr lang="es-AR"/>
        </a:p>
      </dgm:t>
    </dgm:pt>
    <dgm:pt modelId="{2190907B-883D-49AA-97B2-7241430D85A0}">
      <dgm:prSet phldrT="[Text]"/>
      <dgm:spPr/>
      <dgm:t>
        <a:bodyPr/>
        <a:lstStyle/>
        <a:p>
          <a:r>
            <a:rPr lang="es-AR" dirty="0"/>
            <a:t>Data Base</a:t>
          </a:r>
        </a:p>
      </dgm:t>
    </dgm:pt>
    <dgm:pt modelId="{107EBA30-4735-499D-B02E-2D07AECBEDF1}" type="parTrans" cxnId="{F13C190A-0294-463F-A1BC-747333877757}">
      <dgm:prSet/>
      <dgm:spPr/>
      <dgm:t>
        <a:bodyPr/>
        <a:lstStyle/>
        <a:p>
          <a:endParaRPr lang="es-AR"/>
        </a:p>
      </dgm:t>
    </dgm:pt>
    <dgm:pt modelId="{A9F4E508-D497-495F-A67A-DF3686AA7588}" type="sibTrans" cxnId="{F13C190A-0294-463F-A1BC-747333877757}">
      <dgm:prSet/>
      <dgm:spPr/>
      <dgm:t>
        <a:bodyPr/>
        <a:lstStyle/>
        <a:p>
          <a:endParaRPr lang="es-AR"/>
        </a:p>
      </dgm:t>
    </dgm:pt>
    <dgm:pt modelId="{5F0FA74B-9D9E-44B9-BF4F-DD916686D582}">
      <dgm:prSet phldrT="[Text]"/>
      <dgm:spPr/>
      <dgm:t>
        <a:bodyPr/>
        <a:lstStyle/>
        <a:p>
          <a:r>
            <a:rPr lang="es-AR" dirty="0"/>
            <a:t>LED</a:t>
          </a:r>
        </a:p>
      </dgm:t>
    </dgm:pt>
    <dgm:pt modelId="{42DAB07F-304E-4701-90AA-3C2005930D1C}" type="parTrans" cxnId="{3DFAEC9D-F43B-4779-A153-2B7ABB1975B1}">
      <dgm:prSet/>
      <dgm:spPr/>
      <dgm:t>
        <a:bodyPr/>
        <a:lstStyle/>
        <a:p>
          <a:endParaRPr lang="es-AR"/>
        </a:p>
      </dgm:t>
    </dgm:pt>
    <dgm:pt modelId="{C1517E95-A866-4ABB-B96F-1C861355E34F}" type="sibTrans" cxnId="{3DFAEC9D-F43B-4779-A153-2B7ABB1975B1}">
      <dgm:prSet/>
      <dgm:spPr/>
      <dgm:t>
        <a:bodyPr/>
        <a:lstStyle/>
        <a:p>
          <a:endParaRPr lang="es-AR"/>
        </a:p>
      </dgm:t>
    </dgm:pt>
    <dgm:pt modelId="{7F2FE843-F9FE-4D54-AA47-B2532A523B00}">
      <dgm:prSet phldrT="[Text]"/>
      <dgm:spPr/>
      <dgm:t>
        <a:bodyPr/>
        <a:lstStyle/>
        <a:p>
          <a:r>
            <a:rPr lang="es-AR" dirty="0"/>
            <a:t>Gateway</a:t>
          </a:r>
        </a:p>
        <a:p>
          <a:r>
            <a:rPr lang="es-AR" dirty="0"/>
            <a:t>Comm</a:t>
          </a:r>
        </a:p>
      </dgm:t>
    </dgm:pt>
    <dgm:pt modelId="{36F57F05-40A4-4BE2-B01C-898B85556F3A}" type="parTrans" cxnId="{6AAA88CE-E234-40E1-8710-087EEE4AF017}">
      <dgm:prSet/>
      <dgm:spPr/>
      <dgm:t>
        <a:bodyPr/>
        <a:lstStyle/>
        <a:p>
          <a:endParaRPr lang="es-AR"/>
        </a:p>
      </dgm:t>
    </dgm:pt>
    <dgm:pt modelId="{4A67387A-E64F-43D3-9BDD-BD5BB846C29B}" type="sibTrans" cxnId="{6AAA88CE-E234-40E1-8710-087EEE4AF017}">
      <dgm:prSet/>
      <dgm:spPr/>
      <dgm:t>
        <a:bodyPr/>
        <a:lstStyle/>
        <a:p>
          <a:endParaRPr lang="es-AR"/>
        </a:p>
      </dgm:t>
    </dgm:pt>
    <dgm:pt modelId="{B1C050F0-74CA-41CC-AAFC-1A5248388778}">
      <dgm:prSet/>
      <dgm:spPr/>
      <dgm:t>
        <a:bodyPr/>
        <a:lstStyle/>
        <a:p>
          <a:r>
            <a:rPr lang="es-AR" dirty="0"/>
            <a:t>PIT</a:t>
          </a:r>
        </a:p>
      </dgm:t>
    </dgm:pt>
    <dgm:pt modelId="{01A2AF55-B47E-4EA2-9C01-C5043F8C01E9}" type="parTrans" cxnId="{99216E49-7CD7-4B5F-96BE-2AFF1F5AD7F1}">
      <dgm:prSet/>
      <dgm:spPr/>
      <dgm:t>
        <a:bodyPr/>
        <a:lstStyle/>
        <a:p>
          <a:endParaRPr lang="es-AR"/>
        </a:p>
      </dgm:t>
    </dgm:pt>
    <dgm:pt modelId="{A1EF046E-75EF-4F1E-8546-685189D36494}" type="sibTrans" cxnId="{99216E49-7CD7-4B5F-96BE-2AFF1F5AD7F1}">
      <dgm:prSet/>
      <dgm:spPr/>
      <dgm:t>
        <a:bodyPr/>
        <a:lstStyle/>
        <a:p>
          <a:endParaRPr lang="es-AR"/>
        </a:p>
      </dgm:t>
    </dgm:pt>
    <dgm:pt modelId="{73389F7A-8DF1-4106-AF31-60F156825B39}">
      <dgm:prSet/>
      <dgm:spPr/>
      <dgm:t>
        <a:bodyPr/>
        <a:lstStyle/>
        <a:p>
          <a:r>
            <a:rPr lang="es-AR" dirty="0"/>
            <a:t>UART</a:t>
          </a:r>
        </a:p>
      </dgm:t>
    </dgm:pt>
    <dgm:pt modelId="{E650B100-3076-4DA9-A481-834A0A5304D2}" type="parTrans" cxnId="{D53C9D5C-F625-43EE-B0F8-59ADE433D285}">
      <dgm:prSet/>
      <dgm:spPr/>
      <dgm:t>
        <a:bodyPr/>
        <a:lstStyle/>
        <a:p>
          <a:endParaRPr lang="es-AR"/>
        </a:p>
      </dgm:t>
    </dgm:pt>
    <dgm:pt modelId="{D5BEDBF4-62A7-4C98-BB97-C0D40B45F334}" type="sibTrans" cxnId="{D53C9D5C-F625-43EE-B0F8-59ADE433D285}">
      <dgm:prSet/>
      <dgm:spPr/>
      <dgm:t>
        <a:bodyPr/>
        <a:lstStyle/>
        <a:p>
          <a:endParaRPr lang="es-AR"/>
        </a:p>
      </dgm:t>
    </dgm:pt>
    <dgm:pt modelId="{E5B377C9-8079-4C9C-9809-401FCEDB0767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C619D7F9-BCB5-4BBA-A3B4-3C173A554A94}" type="parTrans" cxnId="{D98007EA-0F55-417F-A5D8-63104EBDE0BA}">
      <dgm:prSet/>
      <dgm:spPr/>
      <dgm:t>
        <a:bodyPr/>
        <a:lstStyle/>
        <a:p>
          <a:endParaRPr lang="es-AR"/>
        </a:p>
      </dgm:t>
    </dgm:pt>
    <dgm:pt modelId="{3F36A0A4-133E-4FE8-9F61-CF69DD672F7D}" type="sibTrans" cxnId="{D98007EA-0F55-417F-A5D8-63104EBDE0BA}">
      <dgm:prSet/>
      <dgm:spPr/>
      <dgm:t>
        <a:bodyPr/>
        <a:lstStyle/>
        <a:p>
          <a:endParaRPr lang="es-AR"/>
        </a:p>
      </dgm:t>
    </dgm:pt>
    <dgm:pt modelId="{B138CD57-AF28-4C14-A740-F3A487336A86}" type="pres">
      <dgm:prSet presAssocID="{2E023F88-A089-4001-B9D3-B6FAFF5A8C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1E3472-4551-4E1F-82FF-43FCF1AA4514}" type="pres">
      <dgm:prSet presAssocID="{D04AEC4C-0833-45D3-8084-54651BF666CC}" presName="hierRoot1" presStyleCnt="0">
        <dgm:presLayoutVars>
          <dgm:hierBranch val="init"/>
        </dgm:presLayoutVars>
      </dgm:prSet>
      <dgm:spPr/>
    </dgm:pt>
    <dgm:pt modelId="{CF713DDC-7B79-4B39-84B2-89B27331ED1A}" type="pres">
      <dgm:prSet presAssocID="{D04AEC4C-0833-45D3-8084-54651BF666CC}" presName="rootComposite1" presStyleCnt="0"/>
      <dgm:spPr/>
    </dgm:pt>
    <dgm:pt modelId="{80AB6942-ACA9-4750-9B00-B53846C73006}" type="pres">
      <dgm:prSet presAssocID="{D04AEC4C-0833-45D3-8084-54651BF666CC}" presName="rootText1" presStyleLbl="node0" presStyleIdx="0" presStyleCnt="1">
        <dgm:presLayoutVars>
          <dgm:chPref val="3"/>
        </dgm:presLayoutVars>
      </dgm:prSet>
      <dgm:spPr/>
    </dgm:pt>
    <dgm:pt modelId="{42C7BCB8-2E91-448C-97F0-9D48BCE645F4}" type="pres">
      <dgm:prSet presAssocID="{D04AEC4C-0833-45D3-8084-54651BF666CC}" presName="rootConnector1" presStyleLbl="node1" presStyleIdx="0" presStyleCnt="0"/>
      <dgm:spPr/>
    </dgm:pt>
    <dgm:pt modelId="{1531F0BC-A861-4B03-8D19-456C32B25010}" type="pres">
      <dgm:prSet presAssocID="{D04AEC4C-0833-45D3-8084-54651BF666CC}" presName="hierChild2" presStyleCnt="0"/>
      <dgm:spPr/>
    </dgm:pt>
    <dgm:pt modelId="{311A0BB6-9193-4656-8DA4-F9654584F13E}" type="pres">
      <dgm:prSet presAssocID="{107EBA30-4735-499D-B02E-2D07AECBEDF1}" presName="Name37" presStyleLbl="parChTrans1D2" presStyleIdx="0" presStyleCnt="3"/>
      <dgm:spPr/>
    </dgm:pt>
    <dgm:pt modelId="{8A3093E6-8DE7-4A61-BE1B-E4E4295D614A}" type="pres">
      <dgm:prSet presAssocID="{2190907B-883D-49AA-97B2-7241430D85A0}" presName="hierRoot2" presStyleCnt="0">
        <dgm:presLayoutVars>
          <dgm:hierBranch val="init"/>
        </dgm:presLayoutVars>
      </dgm:prSet>
      <dgm:spPr/>
    </dgm:pt>
    <dgm:pt modelId="{84D80272-70B3-46E2-B518-235632589F3C}" type="pres">
      <dgm:prSet presAssocID="{2190907B-883D-49AA-97B2-7241430D85A0}" presName="rootComposite" presStyleCnt="0"/>
      <dgm:spPr/>
    </dgm:pt>
    <dgm:pt modelId="{D0D8F376-4BEA-4CEC-850C-6C5678F7457D}" type="pres">
      <dgm:prSet presAssocID="{2190907B-883D-49AA-97B2-7241430D85A0}" presName="rootText" presStyleLbl="node2" presStyleIdx="0" presStyleCnt="3">
        <dgm:presLayoutVars>
          <dgm:chPref val="3"/>
        </dgm:presLayoutVars>
      </dgm:prSet>
      <dgm:spPr/>
    </dgm:pt>
    <dgm:pt modelId="{264FE59B-77D2-4419-847A-81402E65DC82}" type="pres">
      <dgm:prSet presAssocID="{2190907B-883D-49AA-97B2-7241430D85A0}" presName="rootConnector" presStyleLbl="node2" presStyleIdx="0" presStyleCnt="3"/>
      <dgm:spPr/>
    </dgm:pt>
    <dgm:pt modelId="{7E6958BC-5385-4D7C-95B2-467776A7DF3D}" type="pres">
      <dgm:prSet presAssocID="{2190907B-883D-49AA-97B2-7241430D85A0}" presName="hierChild4" presStyleCnt="0"/>
      <dgm:spPr/>
    </dgm:pt>
    <dgm:pt modelId="{465E0321-449B-4F39-8072-25A78921C9AD}" type="pres">
      <dgm:prSet presAssocID="{2190907B-883D-49AA-97B2-7241430D85A0}" presName="hierChild5" presStyleCnt="0"/>
      <dgm:spPr/>
    </dgm:pt>
    <dgm:pt modelId="{36F886DF-E68E-4685-BE89-5A4458ADC62A}" type="pres">
      <dgm:prSet presAssocID="{42DAB07F-304E-4701-90AA-3C2005930D1C}" presName="Name37" presStyleLbl="parChTrans1D2" presStyleIdx="1" presStyleCnt="3"/>
      <dgm:spPr/>
    </dgm:pt>
    <dgm:pt modelId="{63A245E9-491D-46DA-8E49-29BA5EBCE6CF}" type="pres">
      <dgm:prSet presAssocID="{5F0FA74B-9D9E-44B9-BF4F-DD916686D582}" presName="hierRoot2" presStyleCnt="0">
        <dgm:presLayoutVars>
          <dgm:hierBranch val="init"/>
        </dgm:presLayoutVars>
      </dgm:prSet>
      <dgm:spPr/>
    </dgm:pt>
    <dgm:pt modelId="{A9B28983-4B1F-4DC3-93A3-CF835BA21967}" type="pres">
      <dgm:prSet presAssocID="{5F0FA74B-9D9E-44B9-BF4F-DD916686D582}" presName="rootComposite" presStyleCnt="0"/>
      <dgm:spPr/>
    </dgm:pt>
    <dgm:pt modelId="{92E0DD4F-A5E8-4604-9493-52D0DB86CEBA}" type="pres">
      <dgm:prSet presAssocID="{5F0FA74B-9D9E-44B9-BF4F-DD916686D582}" presName="rootText" presStyleLbl="node2" presStyleIdx="1" presStyleCnt="3" custLinFactNeighborX="1306" custLinFactNeighborY="-871">
        <dgm:presLayoutVars>
          <dgm:chPref val="3"/>
        </dgm:presLayoutVars>
      </dgm:prSet>
      <dgm:spPr/>
    </dgm:pt>
    <dgm:pt modelId="{60AB83DE-C3A2-4FD1-8131-7E3ECF9F16B9}" type="pres">
      <dgm:prSet presAssocID="{5F0FA74B-9D9E-44B9-BF4F-DD916686D582}" presName="rootConnector" presStyleLbl="node2" presStyleIdx="1" presStyleCnt="3"/>
      <dgm:spPr/>
    </dgm:pt>
    <dgm:pt modelId="{1064AA24-C2C8-468B-B4E6-63F26C26B4A7}" type="pres">
      <dgm:prSet presAssocID="{5F0FA74B-9D9E-44B9-BF4F-DD916686D582}" presName="hierChild4" presStyleCnt="0"/>
      <dgm:spPr/>
    </dgm:pt>
    <dgm:pt modelId="{D6A64FBF-2983-472E-9AFB-596B7165D29D}" type="pres">
      <dgm:prSet presAssocID="{C619D7F9-BCB5-4BBA-A3B4-3C173A554A94}" presName="Name37" presStyleLbl="parChTrans1D3" presStyleIdx="0" presStyleCnt="3"/>
      <dgm:spPr/>
    </dgm:pt>
    <dgm:pt modelId="{6D3EBBED-1E66-4B19-9E74-7390A08032EA}" type="pres">
      <dgm:prSet presAssocID="{E5B377C9-8079-4C9C-9809-401FCEDB0767}" presName="hierRoot2" presStyleCnt="0">
        <dgm:presLayoutVars>
          <dgm:hierBranch val="init"/>
        </dgm:presLayoutVars>
      </dgm:prSet>
      <dgm:spPr/>
    </dgm:pt>
    <dgm:pt modelId="{2A4FABEA-95C4-43D4-81A0-B22BC7FCBBA6}" type="pres">
      <dgm:prSet presAssocID="{E5B377C9-8079-4C9C-9809-401FCEDB0767}" presName="rootComposite" presStyleCnt="0"/>
      <dgm:spPr/>
    </dgm:pt>
    <dgm:pt modelId="{9496136A-CF3F-46F1-B248-C3FCA71510DA}" type="pres">
      <dgm:prSet presAssocID="{E5B377C9-8079-4C9C-9809-401FCEDB0767}" presName="rootText" presStyleLbl="node3" presStyleIdx="0" presStyleCnt="3">
        <dgm:presLayoutVars>
          <dgm:chPref val="3"/>
        </dgm:presLayoutVars>
      </dgm:prSet>
      <dgm:spPr/>
    </dgm:pt>
    <dgm:pt modelId="{1554EF2D-70B7-4FF5-87EA-2A63ED9200A0}" type="pres">
      <dgm:prSet presAssocID="{E5B377C9-8079-4C9C-9809-401FCEDB0767}" presName="rootConnector" presStyleLbl="node3" presStyleIdx="0" presStyleCnt="3"/>
      <dgm:spPr/>
    </dgm:pt>
    <dgm:pt modelId="{C0D3E40F-DEAC-49E9-95EB-E02E276D02F6}" type="pres">
      <dgm:prSet presAssocID="{E5B377C9-8079-4C9C-9809-401FCEDB0767}" presName="hierChild4" presStyleCnt="0"/>
      <dgm:spPr/>
    </dgm:pt>
    <dgm:pt modelId="{B00FCC64-6A3E-4F57-8871-BBC332E2DAB2}" type="pres">
      <dgm:prSet presAssocID="{E5B377C9-8079-4C9C-9809-401FCEDB0767}" presName="hierChild5" presStyleCnt="0"/>
      <dgm:spPr/>
    </dgm:pt>
    <dgm:pt modelId="{C6EC0D86-DEC6-43B9-BC22-D7CD97792A4F}" type="pres">
      <dgm:prSet presAssocID="{5F0FA74B-9D9E-44B9-BF4F-DD916686D582}" presName="hierChild5" presStyleCnt="0"/>
      <dgm:spPr/>
    </dgm:pt>
    <dgm:pt modelId="{E2EC1232-E62E-40DB-996D-1DD46217CB5C}" type="pres">
      <dgm:prSet presAssocID="{36F57F05-40A4-4BE2-B01C-898B85556F3A}" presName="Name37" presStyleLbl="parChTrans1D2" presStyleIdx="2" presStyleCnt="3"/>
      <dgm:spPr/>
    </dgm:pt>
    <dgm:pt modelId="{34B288BB-3FE3-4E9D-8488-52A9E15A2207}" type="pres">
      <dgm:prSet presAssocID="{7F2FE843-F9FE-4D54-AA47-B2532A523B00}" presName="hierRoot2" presStyleCnt="0">
        <dgm:presLayoutVars>
          <dgm:hierBranch val="init"/>
        </dgm:presLayoutVars>
      </dgm:prSet>
      <dgm:spPr/>
    </dgm:pt>
    <dgm:pt modelId="{AFAF341E-6C0E-4C0B-ADE2-4FCB4A4F75F6}" type="pres">
      <dgm:prSet presAssocID="{7F2FE843-F9FE-4D54-AA47-B2532A523B00}" presName="rootComposite" presStyleCnt="0"/>
      <dgm:spPr/>
    </dgm:pt>
    <dgm:pt modelId="{370A86EE-B2B8-43F9-94B4-3796109A902D}" type="pres">
      <dgm:prSet presAssocID="{7F2FE843-F9FE-4D54-AA47-B2532A523B00}" presName="rootText" presStyleLbl="node2" presStyleIdx="2" presStyleCnt="3">
        <dgm:presLayoutVars>
          <dgm:chPref val="3"/>
        </dgm:presLayoutVars>
      </dgm:prSet>
      <dgm:spPr/>
    </dgm:pt>
    <dgm:pt modelId="{E074015F-559A-4561-93EA-11F9D8B93498}" type="pres">
      <dgm:prSet presAssocID="{7F2FE843-F9FE-4D54-AA47-B2532A523B00}" presName="rootConnector" presStyleLbl="node2" presStyleIdx="2" presStyleCnt="3"/>
      <dgm:spPr/>
    </dgm:pt>
    <dgm:pt modelId="{6FA4AF8E-87E7-490B-9A03-C50E42C2A631}" type="pres">
      <dgm:prSet presAssocID="{7F2FE843-F9FE-4D54-AA47-B2532A523B00}" presName="hierChild4" presStyleCnt="0"/>
      <dgm:spPr/>
    </dgm:pt>
    <dgm:pt modelId="{7397A2FE-4E59-46FF-B894-C4523D3E2866}" type="pres">
      <dgm:prSet presAssocID="{01A2AF55-B47E-4EA2-9C01-C5043F8C01E9}" presName="Name37" presStyleLbl="parChTrans1D3" presStyleIdx="1" presStyleCnt="3"/>
      <dgm:spPr/>
    </dgm:pt>
    <dgm:pt modelId="{3F23CE00-C569-4D37-856E-D4FC8DDC405B}" type="pres">
      <dgm:prSet presAssocID="{B1C050F0-74CA-41CC-AAFC-1A5248388778}" presName="hierRoot2" presStyleCnt="0">
        <dgm:presLayoutVars>
          <dgm:hierBranch val="init"/>
        </dgm:presLayoutVars>
      </dgm:prSet>
      <dgm:spPr/>
    </dgm:pt>
    <dgm:pt modelId="{8C897B4C-2910-4E98-9F91-26E15A1FE579}" type="pres">
      <dgm:prSet presAssocID="{B1C050F0-74CA-41CC-AAFC-1A5248388778}" presName="rootComposite" presStyleCnt="0"/>
      <dgm:spPr/>
    </dgm:pt>
    <dgm:pt modelId="{906B8C98-7C09-44DC-8E40-43D476E6F5F7}" type="pres">
      <dgm:prSet presAssocID="{B1C050F0-74CA-41CC-AAFC-1A5248388778}" presName="rootText" presStyleLbl="node3" presStyleIdx="1" presStyleCnt="3">
        <dgm:presLayoutVars>
          <dgm:chPref val="3"/>
        </dgm:presLayoutVars>
      </dgm:prSet>
      <dgm:spPr/>
    </dgm:pt>
    <dgm:pt modelId="{A67F10FC-0161-4E16-959E-99B9B9ADADFB}" type="pres">
      <dgm:prSet presAssocID="{B1C050F0-74CA-41CC-AAFC-1A5248388778}" presName="rootConnector" presStyleLbl="node3" presStyleIdx="1" presStyleCnt="3"/>
      <dgm:spPr/>
    </dgm:pt>
    <dgm:pt modelId="{B0829791-FF25-4A5B-9E92-31B9AD18C100}" type="pres">
      <dgm:prSet presAssocID="{B1C050F0-74CA-41CC-AAFC-1A5248388778}" presName="hierChild4" presStyleCnt="0"/>
      <dgm:spPr/>
    </dgm:pt>
    <dgm:pt modelId="{EAE1A5D7-DD8E-4D02-AA16-1F1AA63A443B}" type="pres">
      <dgm:prSet presAssocID="{B1C050F0-74CA-41CC-AAFC-1A5248388778}" presName="hierChild5" presStyleCnt="0"/>
      <dgm:spPr/>
    </dgm:pt>
    <dgm:pt modelId="{0440C98E-8F6E-471E-9A16-8649F30418B9}" type="pres">
      <dgm:prSet presAssocID="{E650B100-3076-4DA9-A481-834A0A5304D2}" presName="Name37" presStyleLbl="parChTrans1D3" presStyleIdx="2" presStyleCnt="3"/>
      <dgm:spPr/>
    </dgm:pt>
    <dgm:pt modelId="{9BA6FEFC-2422-402C-B09E-E078F16F661C}" type="pres">
      <dgm:prSet presAssocID="{73389F7A-8DF1-4106-AF31-60F156825B39}" presName="hierRoot2" presStyleCnt="0">
        <dgm:presLayoutVars>
          <dgm:hierBranch val="init"/>
        </dgm:presLayoutVars>
      </dgm:prSet>
      <dgm:spPr/>
    </dgm:pt>
    <dgm:pt modelId="{47347324-AF18-480A-9F0C-341928A93A6F}" type="pres">
      <dgm:prSet presAssocID="{73389F7A-8DF1-4106-AF31-60F156825B39}" presName="rootComposite" presStyleCnt="0"/>
      <dgm:spPr/>
    </dgm:pt>
    <dgm:pt modelId="{5652C2E6-83A2-442C-8521-630112330045}" type="pres">
      <dgm:prSet presAssocID="{73389F7A-8DF1-4106-AF31-60F156825B39}" presName="rootText" presStyleLbl="node3" presStyleIdx="2" presStyleCnt="3">
        <dgm:presLayoutVars>
          <dgm:chPref val="3"/>
        </dgm:presLayoutVars>
      </dgm:prSet>
      <dgm:spPr/>
    </dgm:pt>
    <dgm:pt modelId="{5A98CA7D-79C2-4148-8769-08A940A96DE3}" type="pres">
      <dgm:prSet presAssocID="{73389F7A-8DF1-4106-AF31-60F156825B39}" presName="rootConnector" presStyleLbl="node3" presStyleIdx="2" presStyleCnt="3"/>
      <dgm:spPr/>
    </dgm:pt>
    <dgm:pt modelId="{983E1A10-3AF2-4844-8BF4-64A73E608800}" type="pres">
      <dgm:prSet presAssocID="{73389F7A-8DF1-4106-AF31-60F156825B39}" presName="hierChild4" presStyleCnt="0"/>
      <dgm:spPr/>
    </dgm:pt>
    <dgm:pt modelId="{D9A0E3D7-8F8B-49F9-A79A-0C3187BAE221}" type="pres">
      <dgm:prSet presAssocID="{73389F7A-8DF1-4106-AF31-60F156825B39}" presName="hierChild5" presStyleCnt="0"/>
      <dgm:spPr/>
    </dgm:pt>
    <dgm:pt modelId="{7C52A49B-512A-4EAE-BB65-9A7CF58527DE}" type="pres">
      <dgm:prSet presAssocID="{7F2FE843-F9FE-4D54-AA47-B2532A523B00}" presName="hierChild5" presStyleCnt="0"/>
      <dgm:spPr/>
    </dgm:pt>
    <dgm:pt modelId="{5AB0EE23-1980-4211-83FC-710EA3596A22}" type="pres">
      <dgm:prSet presAssocID="{D04AEC4C-0833-45D3-8084-54651BF666CC}" presName="hierChild3" presStyleCnt="0"/>
      <dgm:spPr/>
    </dgm:pt>
  </dgm:ptLst>
  <dgm:cxnLst>
    <dgm:cxn modelId="{F13C190A-0294-463F-A1BC-747333877757}" srcId="{D04AEC4C-0833-45D3-8084-54651BF666CC}" destId="{2190907B-883D-49AA-97B2-7241430D85A0}" srcOrd="0" destOrd="0" parTransId="{107EBA30-4735-499D-B02E-2D07AECBEDF1}" sibTransId="{A9F4E508-D497-495F-A67A-DF3686AA7588}"/>
    <dgm:cxn modelId="{22205B1D-D0E8-42DE-BAE7-E79E91729587}" type="presOf" srcId="{B1C050F0-74CA-41CC-AAFC-1A5248388778}" destId="{906B8C98-7C09-44DC-8E40-43D476E6F5F7}" srcOrd="0" destOrd="0" presId="urn:microsoft.com/office/officeart/2005/8/layout/orgChart1"/>
    <dgm:cxn modelId="{EED2CD23-71FC-46B8-8FC7-0948ECD07906}" type="presOf" srcId="{5F0FA74B-9D9E-44B9-BF4F-DD916686D582}" destId="{60AB83DE-C3A2-4FD1-8131-7E3ECF9F16B9}" srcOrd="1" destOrd="0" presId="urn:microsoft.com/office/officeart/2005/8/layout/orgChart1"/>
    <dgm:cxn modelId="{286C642A-EB5B-43E5-AC81-54AC43F50832}" type="presOf" srcId="{2190907B-883D-49AA-97B2-7241430D85A0}" destId="{264FE59B-77D2-4419-847A-81402E65DC82}" srcOrd="1" destOrd="0" presId="urn:microsoft.com/office/officeart/2005/8/layout/orgChart1"/>
    <dgm:cxn modelId="{26D08A32-1F70-46D7-9150-4FC18290E1CB}" type="presOf" srcId="{107EBA30-4735-499D-B02E-2D07AECBEDF1}" destId="{311A0BB6-9193-4656-8DA4-F9654584F13E}" srcOrd="0" destOrd="0" presId="urn:microsoft.com/office/officeart/2005/8/layout/orgChart1"/>
    <dgm:cxn modelId="{1CAD0E37-72FC-4BA2-BE7C-E589393D23A3}" type="presOf" srcId="{7F2FE843-F9FE-4D54-AA47-B2532A523B00}" destId="{370A86EE-B2B8-43F9-94B4-3796109A902D}" srcOrd="0" destOrd="0" presId="urn:microsoft.com/office/officeart/2005/8/layout/orgChart1"/>
    <dgm:cxn modelId="{32F33D3A-280F-4640-A87D-E689F4C7E113}" type="presOf" srcId="{2E023F88-A089-4001-B9D3-B6FAFF5A8C31}" destId="{B138CD57-AF28-4C14-A740-F3A487336A86}" srcOrd="0" destOrd="0" presId="urn:microsoft.com/office/officeart/2005/8/layout/orgChart1"/>
    <dgm:cxn modelId="{D53C9D5C-F625-43EE-B0F8-59ADE433D285}" srcId="{7F2FE843-F9FE-4D54-AA47-B2532A523B00}" destId="{73389F7A-8DF1-4106-AF31-60F156825B39}" srcOrd="1" destOrd="0" parTransId="{E650B100-3076-4DA9-A481-834A0A5304D2}" sibTransId="{D5BEDBF4-62A7-4C98-BB97-C0D40B45F334}"/>
    <dgm:cxn modelId="{D3109542-9406-45F1-82CB-18F2609180A0}" type="presOf" srcId="{73389F7A-8DF1-4106-AF31-60F156825B39}" destId="{5652C2E6-83A2-442C-8521-630112330045}" srcOrd="0" destOrd="0" presId="urn:microsoft.com/office/officeart/2005/8/layout/orgChart1"/>
    <dgm:cxn modelId="{99216E49-7CD7-4B5F-96BE-2AFF1F5AD7F1}" srcId="{7F2FE843-F9FE-4D54-AA47-B2532A523B00}" destId="{B1C050F0-74CA-41CC-AAFC-1A5248388778}" srcOrd="0" destOrd="0" parTransId="{01A2AF55-B47E-4EA2-9C01-C5043F8C01E9}" sibTransId="{A1EF046E-75EF-4F1E-8546-685189D36494}"/>
    <dgm:cxn modelId="{13D95A4A-31FA-4ADE-8B8D-81BE238B05A6}" type="presOf" srcId="{E650B100-3076-4DA9-A481-834A0A5304D2}" destId="{0440C98E-8F6E-471E-9A16-8649F30418B9}" srcOrd="0" destOrd="0" presId="urn:microsoft.com/office/officeart/2005/8/layout/orgChart1"/>
    <dgm:cxn modelId="{C6B6B66D-405B-4D3B-BBDE-99D2E6D87E9D}" type="presOf" srcId="{42DAB07F-304E-4701-90AA-3C2005930D1C}" destId="{36F886DF-E68E-4685-BE89-5A4458ADC62A}" srcOrd="0" destOrd="0" presId="urn:microsoft.com/office/officeart/2005/8/layout/orgChart1"/>
    <dgm:cxn modelId="{28E3EF82-F0A1-4E4F-8513-733AE3BA53BF}" type="presOf" srcId="{D04AEC4C-0833-45D3-8084-54651BF666CC}" destId="{42C7BCB8-2E91-448C-97F0-9D48BCE645F4}" srcOrd="1" destOrd="0" presId="urn:microsoft.com/office/officeart/2005/8/layout/orgChart1"/>
    <dgm:cxn modelId="{82A18886-4E5E-46CA-8F40-0CECF4361CA2}" type="presOf" srcId="{36F57F05-40A4-4BE2-B01C-898B85556F3A}" destId="{E2EC1232-E62E-40DB-996D-1DD46217CB5C}" srcOrd="0" destOrd="0" presId="urn:microsoft.com/office/officeart/2005/8/layout/orgChart1"/>
    <dgm:cxn modelId="{EB40BA8E-41BE-4A13-89C5-55B309C48DDA}" type="presOf" srcId="{C619D7F9-BCB5-4BBA-A3B4-3C173A554A94}" destId="{D6A64FBF-2983-472E-9AFB-596B7165D29D}" srcOrd="0" destOrd="0" presId="urn:microsoft.com/office/officeart/2005/8/layout/orgChart1"/>
    <dgm:cxn modelId="{CC78848F-B35D-4577-AD84-F4EE55078E38}" type="presOf" srcId="{D04AEC4C-0833-45D3-8084-54651BF666CC}" destId="{80AB6942-ACA9-4750-9B00-B53846C73006}" srcOrd="0" destOrd="0" presId="urn:microsoft.com/office/officeart/2005/8/layout/orgChart1"/>
    <dgm:cxn modelId="{3C734291-4FAC-4A23-B701-DFA398660FE7}" type="presOf" srcId="{E5B377C9-8079-4C9C-9809-401FCEDB0767}" destId="{9496136A-CF3F-46F1-B248-C3FCA71510DA}" srcOrd="0" destOrd="0" presId="urn:microsoft.com/office/officeart/2005/8/layout/orgChart1"/>
    <dgm:cxn modelId="{3DFAEC9D-F43B-4779-A153-2B7ABB1975B1}" srcId="{D04AEC4C-0833-45D3-8084-54651BF666CC}" destId="{5F0FA74B-9D9E-44B9-BF4F-DD916686D582}" srcOrd="1" destOrd="0" parTransId="{42DAB07F-304E-4701-90AA-3C2005930D1C}" sibTransId="{C1517E95-A866-4ABB-B96F-1C861355E34F}"/>
    <dgm:cxn modelId="{766DC2A2-4C63-45CF-B65D-A7367B757F92}" type="presOf" srcId="{2190907B-883D-49AA-97B2-7241430D85A0}" destId="{D0D8F376-4BEA-4CEC-850C-6C5678F7457D}" srcOrd="0" destOrd="0" presId="urn:microsoft.com/office/officeart/2005/8/layout/orgChart1"/>
    <dgm:cxn modelId="{B9D13EA8-ADC3-4C8F-9785-FAB6F97E0241}" type="presOf" srcId="{E5B377C9-8079-4C9C-9809-401FCEDB0767}" destId="{1554EF2D-70B7-4FF5-87EA-2A63ED9200A0}" srcOrd="1" destOrd="0" presId="urn:microsoft.com/office/officeart/2005/8/layout/orgChart1"/>
    <dgm:cxn modelId="{881138BB-E24C-4E47-B8E4-13981F5F347C}" type="presOf" srcId="{73389F7A-8DF1-4106-AF31-60F156825B39}" destId="{5A98CA7D-79C2-4148-8769-08A940A96DE3}" srcOrd="1" destOrd="0" presId="urn:microsoft.com/office/officeart/2005/8/layout/orgChart1"/>
    <dgm:cxn modelId="{787264C4-C05E-44B8-A521-699E9A383750}" type="presOf" srcId="{01A2AF55-B47E-4EA2-9C01-C5043F8C01E9}" destId="{7397A2FE-4E59-46FF-B894-C4523D3E2866}" srcOrd="0" destOrd="0" presId="urn:microsoft.com/office/officeart/2005/8/layout/orgChart1"/>
    <dgm:cxn modelId="{0F9B70CB-B62C-4C37-AFF1-D83199632BD2}" type="presOf" srcId="{B1C050F0-74CA-41CC-AAFC-1A5248388778}" destId="{A67F10FC-0161-4E16-959E-99B9B9ADADFB}" srcOrd="1" destOrd="0" presId="urn:microsoft.com/office/officeart/2005/8/layout/orgChart1"/>
    <dgm:cxn modelId="{6AAA88CE-E234-40E1-8710-087EEE4AF017}" srcId="{D04AEC4C-0833-45D3-8084-54651BF666CC}" destId="{7F2FE843-F9FE-4D54-AA47-B2532A523B00}" srcOrd="2" destOrd="0" parTransId="{36F57F05-40A4-4BE2-B01C-898B85556F3A}" sibTransId="{4A67387A-E64F-43D3-9BDD-BD5BB846C29B}"/>
    <dgm:cxn modelId="{D98007EA-0F55-417F-A5D8-63104EBDE0BA}" srcId="{5F0FA74B-9D9E-44B9-BF4F-DD916686D582}" destId="{E5B377C9-8079-4C9C-9809-401FCEDB0767}" srcOrd="0" destOrd="0" parTransId="{C619D7F9-BCB5-4BBA-A3B4-3C173A554A94}" sibTransId="{3F36A0A4-133E-4FE8-9F61-CF69DD672F7D}"/>
    <dgm:cxn modelId="{66380FF0-D838-4886-98E1-F97F2E11C7F2}" type="presOf" srcId="{5F0FA74B-9D9E-44B9-BF4F-DD916686D582}" destId="{92E0DD4F-A5E8-4604-9493-52D0DB86CEBA}" srcOrd="0" destOrd="0" presId="urn:microsoft.com/office/officeart/2005/8/layout/orgChart1"/>
    <dgm:cxn modelId="{F14626F5-88D5-4BB3-9F3A-FAAC71923155}" type="presOf" srcId="{7F2FE843-F9FE-4D54-AA47-B2532A523B00}" destId="{E074015F-559A-4561-93EA-11F9D8B93498}" srcOrd="1" destOrd="0" presId="urn:microsoft.com/office/officeart/2005/8/layout/orgChart1"/>
    <dgm:cxn modelId="{4F435EF9-D42F-4712-ABE3-DBA9934EBBC8}" srcId="{2E023F88-A089-4001-B9D3-B6FAFF5A8C31}" destId="{D04AEC4C-0833-45D3-8084-54651BF666CC}" srcOrd="0" destOrd="0" parTransId="{A43164C3-FDB2-4B2A-8E94-33080CD4EE99}" sibTransId="{FFE20448-E6AE-42CF-93CD-EB55FCA0C75D}"/>
    <dgm:cxn modelId="{D0B0B015-4AF8-4146-86E1-848A70D66C66}" type="presParOf" srcId="{B138CD57-AF28-4C14-A740-F3A487336A86}" destId="{2C1E3472-4551-4E1F-82FF-43FCF1AA4514}" srcOrd="0" destOrd="0" presId="urn:microsoft.com/office/officeart/2005/8/layout/orgChart1"/>
    <dgm:cxn modelId="{AF21378B-56CD-4B40-B14D-4F6BA2988AA2}" type="presParOf" srcId="{2C1E3472-4551-4E1F-82FF-43FCF1AA4514}" destId="{CF713DDC-7B79-4B39-84B2-89B27331ED1A}" srcOrd="0" destOrd="0" presId="urn:microsoft.com/office/officeart/2005/8/layout/orgChart1"/>
    <dgm:cxn modelId="{28A1B8FC-209C-4FA9-8F06-CD5DAFE303C7}" type="presParOf" srcId="{CF713DDC-7B79-4B39-84B2-89B27331ED1A}" destId="{80AB6942-ACA9-4750-9B00-B53846C73006}" srcOrd="0" destOrd="0" presId="urn:microsoft.com/office/officeart/2005/8/layout/orgChart1"/>
    <dgm:cxn modelId="{B98DA2A9-0A7E-49A2-AA73-F37773F7E8AE}" type="presParOf" srcId="{CF713DDC-7B79-4B39-84B2-89B27331ED1A}" destId="{42C7BCB8-2E91-448C-97F0-9D48BCE645F4}" srcOrd="1" destOrd="0" presId="urn:microsoft.com/office/officeart/2005/8/layout/orgChart1"/>
    <dgm:cxn modelId="{E0ED28AA-79A1-4C8C-B084-6238A77B8ABF}" type="presParOf" srcId="{2C1E3472-4551-4E1F-82FF-43FCF1AA4514}" destId="{1531F0BC-A861-4B03-8D19-456C32B25010}" srcOrd="1" destOrd="0" presId="urn:microsoft.com/office/officeart/2005/8/layout/orgChart1"/>
    <dgm:cxn modelId="{6A7F2C81-B33E-4C2E-8162-17C70313EE80}" type="presParOf" srcId="{1531F0BC-A861-4B03-8D19-456C32B25010}" destId="{311A0BB6-9193-4656-8DA4-F9654584F13E}" srcOrd="0" destOrd="0" presId="urn:microsoft.com/office/officeart/2005/8/layout/orgChart1"/>
    <dgm:cxn modelId="{4B8AF11C-82D2-4686-BBC1-C02639E074BD}" type="presParOf" srcId="{1531F0BC-A861-4B03-8D19-456C32B25010}" destId="{8A3093E6-8DE7-4A61-BE1B-E4E4295D614A}" srcOrd="1" destOrd="0" presId="urn:microsoft.com/office/officeart/2005/8/layout/orgChart1"/>
    <dgm:cxn modelId="{0AF4967A-203D-417C-8502-4C048F0634A7}" type="presParOf" srcId="{8A3093E6-8DE7-4A61-BE1B-E4E4295D614A}" destId="{84D80272-70B3-46E2-B518-235632589F3C}" srcOrd="0" destOrd="0" presId="urn:microsoft.com/office/officeart/2005/8/layout/orgChart1"/>
    <dgm:cxn modelId="{7968617C-0A0E-450B-9693-7B671CC0DD81}" type="presParOf" srcId="{84D80272-70B3-46E2-B518-235632589F3C}" destId="{D0D8F376-4BEA-4CEC-850C-6C5678F7457D}" srcOrd="0" destOrd="0" presId="urn:microsoft.com/office/officeart/2005/8/layout/orgChart1"/>
    <dgm:cxn modelId="{FD96D5BD-226C-4342-BF47-D6D5BBD7F1E0}" type="presParOf" srcId="{84D80272-70B3-46E2-B518-235632589F3C}" destId="{264FE59B-77D2-4419-847A-81402E65DC82}" srcOrd="1" destOrd="0" presId="urn:microsoft.com/office/officeart/2005/8/layout/orgChart1"/>
    <dgm:cxn modelId="{BA9FCD7A-6213-4AF9-BCE1-7E312048C47F}" type="presParOf" srcId="{8A3093E6-8DE7-4A61-BE1B-E4E4295D614A}" destId="{7E6958BC-5385-4D7C-95B2-467776A7DF3D}" srcOrd="1" destOrd="0" presId="urn:microsoft.com/office/officeart/2005/8/layout/orgChart1"/>
    <dgm:cxn modelId="{094B0271-6864-46C3-8666-5135757F532E}" type="presParOf" srcId="{8A3093E6-8DE7-4A61-BE1B-E4E4295D614A}" destId="{465E0321-449B-4F39-8072-25A78921C9AD}" srcOrd="2" destOrd="0" presId="urn:microsoft.com/office/officeart/2005/8/layout/orgChart1"/>
    <dgm:cxn modelId="{897A8C0D-3E49-49CF-9DAD-305DB3BFB262}" type="presParOf" srcId="{1531F0BC-A861-4B03-8D19-456C32B25010}" destId="{36F886DF-E68E-4685-BE89-5A4458ADC62A}" srcOrd="2" destOrd="0" presId="urn:microsoft.com/office/officeart/2005/8/layout/orgChart1"/>
    <dgm:cxn modelId="{C0DB2630-7C05-46EA-9A41-857795416292}" type="presParOf" srcId="{1531F0BC-A861-4B03-8D19-456C32B25010}" destId="{63A245E9-491D-46DA-8E49-29BA5EBCE6CF}" srcOrd="3" destOrd="0" presId="urn:microsoft.com/office/officeart/2005/8/layout/orgChart1"/>
    <dgm:cxn modelId="{AD4084F1-8540-42F8-8B25-85E46ACAD302}" type="presParOf" srcId="{63A245E9-491D-46DA-8E49-29BA5EBCE6CF}" destId="{A9B28983-4B1F-4DC3-93A3-CF835BA21967}" srcOrd="0" destOrd="0" presId="urn:microsoft.com/office/officeart/2005/8/layout/orgChart1"/>
    <dgm:cxn modelId="{CFA6657F-618F-4EF9-917D-15E0E2B62CF1}" type="presParOf" srcId="{A9B28983-4B1F-4DC3-93A3-CF835BA21967}" destId="{92E0DD4F-A5E8-4604-9493-52D0DB86CEBA}" srcOrd="0" destOrd="0" presId="urn:microsoft.com/office/officeart/2005/8/layout/orgChart1"/>
    <dgm:cxn modelId="{AA9BA526-14C9-4609-B18F-0D1D935DDEE2}" type="presParOf" srcId="{A9B28983-4B1F-4DC3-93A3-CF835BA21967}" destId="{60AB83DE-C3A2-4FD1-8131-7E3ECF9F16B9}" srcOrd="1" destOrd="0" presId="urn:microsoft.com/office/officeart/2005/8/layout/orgChart1"/>
    <dgm:cxn modelId="{6C7A920B-F23E-4942-93B3-BE61C170C33E}" type="presParOf" srcId="{63A245E9-491D-46DA-8E49-29BA5EBCE6CF}" destId="{1064AA24-C2C8-468B-B4E6-63F26C26B4A7}" srcOrd="1" destOrd="0" presId="urn:microsoft.com/office/officeart/2005/8/layout/orgChart1"/>
    <dgm:cxn modelId="{FA5F0B33-F4B9-40AC-84E6-AB7371931E56}" type="presParOf" srcId="{1064AA24-C2C8-468B-B4E6-63F26C26B4A7}" destId="{D6A64FBF-2983-472E-9AFB-596B7165D29D}" srcOrd="0" destOrd="0" presId="urn:microsoft.com/office/officeart/2005/8/layout/orgChart1"/>
    <dgm:cxn modelId="{82530F35-1F1A-49F0-8766-98160B8B17AE}" type="presParOf" srcId="{1064AA24-C2C8-468B-B4E6-63F26C26B4A7}" destId="{6D3EBBED-1E66-4B19-9E74-7390A08032EA}" srcOrd="1" destOrd="0" presId="urn:microsoft.com/office/officeart/2005/8/layout/orgChart1"/>
    <dgm:cxn modelId="{B362785C-7849-43FF-A7E7-53588398A19D}" type="presParOf" srcId="{6D3EBBED-1E66-4B19-9E74-7390A08032EA}" destId="{2A4FABEA-95C4-43D4-81A0-B22BC7FCBBA6}" srcOrd="0" destOrd="0" presId="urn:microsoft.com/office/officeart/2005/8/layout/orgChart1"/>
    <dgm:cxn modelId="{2364992A-597C-42E5-BABE-A58C0B54B4F6}" type="presParOf" srcId="{2A4FABEA-95C4-43D4-81A0-B22BC7FCBBA6}" destId="{9496136A-CF3F-46F1-B248-C3FCA71510DA}" srcOrd="0" destOrd="0" presId="urn:microsoft.com/office/officeart/2005/8/layout/orgChart1"/>
    <dgm:cxn modelId="{6E63A5D0-F219-4191-8899-499785FC9D12}" type="presParOf" srcId="{2A4FABEA-95C4-43D4-81A0-B22BC7FCBBA6}" destId="{1554EF2D-70B7-4FF5-87EA-2A63ED9200A0}" srcOrd="1" destOrd="0" presId="urn:microsoft.com/office/officeart/2005/8/layout/orgChart1"/>
    <dgm:cxn modelId="{FA4EF279-8BAE-4A6F-8C29-CA45EC4AA021}" type="presParOf" srcId="{6D3EBBED-1E66-4B19-9E74-7390A08032EA}" destId="{C0D3E40F-DEAC-49E9-95EB-E02E276D02F6}" srcOrd="1" destOrd="0" presId="urn:microsoft.com/office/officeart/2005/8/layout/orgChart1"/>
    <dgm:cxn modelId="{DF1B063A-C83D-4FFD-A97B-2FCE204EF405}" type="presParOf" srcId="{6D3EBBED-1E66-4B19-9E74-7390A08032EA}" destId="{B00FCC64-6A3E-4F57-8871-BBC332E2DAB2}" srcOrd="2" destOrd="0" presId="urn:microsoft.com/office/officeart/2005/8/layout/orgChart1"/>
    <dgm:cxn modelId="{82673B72-E1D6-4EBF-BC10-4760068EE504}" type="presParOf" srcId="{63A245E9-491D-46DA-8E49-29BA5EBCE6CF}" destId="{C6EC0D86-DEC6-43B9-BC22-D7CD97792A4F}" srcOrd="2" destOrd="0" presId="urn:microsoft.com/office/officeart/2005/8/layout/orgChart1"/>
    <dgm:cxn modelId="{DE0CA3A2-FC56-481D-B50B-CE05A832AD25}" type="presParOf" srcId="{1531F0BC-A861-4B03-8D19-456C32B25010}" destId="{E2EC1232-E62E-40DB-996D-1DD46217CB5C}" srcOrd="4" destOrd="0" presId="urn:microsoft.com/office/officeart/2005/8/layout/orgChart1"/>
    <dgm:cxn modelId="{DE6B1728-6646-4089-9231-588C8C37EC41}" type="presParOf" srcId="{1531F0BC-A861-4B03-8D19-456C32B25010}" destId="{34B288BB-3FE3-4E9D-8488-52A9E15A2207}" srcOrd="5" destOrd="0" presId="urn:microsoft.com/office/officeart/2005/8/layout/orgChart1"/>
    <dgm:cxn modelId="{B8EE5CAD-E66E-4BCB-B14F-B7CD9E163589}" type="presParOf" srcId="{34B288BB-3FE3-4E9D-8488-52A9E15A2207}" destId="{AFAF341E-6C0E-4C0B-ADE2-4FCB4A4F75F6}" srcOrd="0" destOrd="0" presId="urn:microsoft.com/office/officeart/2005/8/layout/orgChart1"/>
    <dgm:cxn modelId="{A3E465E6-6F1A-4A61-959E-CBB876EC95A4}" type="presParOf" srcId="{AFAF341E-6C0E-4C0B-ADE2-4FCB4A4F75F6}" destId="{370A86EE-B2B8-43F9-94B4-3796109A902D}" srcOrd="0" destOrd="0" presId="urn:microsoft.com/office/officeart/2005/8/layout/orgChart1"/>
    <dgm:cxn modelId="{BF4A0777-0A01-4538-90E2-F41A8BE99FAB}" type="presParOf" srcId="{AFAF341E-6C0E-4C0B-ADE2-4FCB4A4F75F6}" destId="{E074015F-559A-4561-93EA-11F9D8B93498}" srcOrd="1" destOrd="0" presId="urn:microsoft.com/office/officeart/2005/8/layout/orgChart1"/>
    <dgm:cxn modelId="{28E6C46B-B40D-4DF4-9C9F-E32BAB5B4CFE}" type="presParOf" srcId="{34B288BB-3FE3-4E9D-8488-52A9E15A2207}" destId="{6FA4AF8E-87E7-490B-9A03-C50E42C2A631}" srcOrd="1" destOrd="0" presId="urn:microsoft.com/office/officeart/2005/8/layout/orgChart1"/>
    <dgm:cxn modelId="{21D3FC9D-05CC-41AC-A348-5B79B1C5CE7E}" type="presParOf" srcId="{6FA4AF8E-87E7-490B-9A03-C50E42C2A631}" destId="{7397A2FE-4E59-46FF-B894-C4523D3E2866}" srcOrd="0" destOrd="0" presId="urn:microsoft.com/office/officeart/2005/8/layout/orgChart1"/>
    <dgm:cxn modelId="{90DDF4F4-1C36-414E-B208-1F2A57CC01E9}" type="presParOf" srcId="{6FA4AF8E-87E7-490B-9A03-C50E42C2A631}" destId="{3F23CE00-C569-4D37-856E-D4FC8DDC405B}" srcOrd="1" destOrd="0" presId="urn:microsoft.com/office/officeart/2005/8/layout/orgChart1"/>
    <dgm:cxn modelId="{DD6D9B40-ABD1-49CD-8EFC-21CC58DD7240}" type="presParOf" srcId="{3F23CE00-C569-4D37-856E-D4FC8DDC405B}" destId="{8C897B4C-2910-4E98-9F91-26E15A1FE579}" srcOrd="0" destOrd="0" presId="urn:microsoft.com/office/officeart/2005/8/layout/orgChart1"/>
    <dgm:cxn modelId="{EB2CAD5E-CB68-4B54-93A2-1344E8D3AD2B}" type="presParOf" srcId="{8C897B4C-2910-4E98-9F91-26E15A1FE579}" destId="{906B8C98-7C09-44DC-8E40-43D476E6F5F7}" srcOrd="0" destOrd="0" presId="urn:microsoft.com/office/officeart/2005/8/layout/orgChart1"/>
    <dgm:cxn modelId="{5DA26355-6E09-47B6-A25F-F0C81A282D13}" type="presParOf" srcId="{8C897B4C-2910-4E98-9F91-26E15A1FE579}" destId="{A67F10FC-0161-4E16-959E-99B9B9ADADFB}" srcOrd="1" destOrd="0" presId="urn:microsoft.com/office/officeart/2005/8/layout/orgChart1"/>
    <dgm:cxn modelId="{1130D546-93EB-4391-A97F-A96C1CCA4F62}" type="presParOf" srcId="{3F23CE00-C569-4D37-856E-D4FC8DDC405B}" destId="{B0829791-FF25-4A5B-9E92-31B9AD18C100}" srcOrd="1" destOrd="0" presId="urn:microsoft.com/office/officeart/2005/8/layout/orgChart1"/>
    <dgm:cxn modelId="{A200A72A-87F4-48B1-ABE2-7D2D002CCDC6}" type="presParOf" srcId="{3F23CE00-C569-4D37-856E-D4FC8DDC405B}" destId="{EAE1A5D7-DD8E-4D02-AA16-1F1AA63A443B}" srcOrd="2" destOrd="0" presId="urn:microsoft.com/office/officeart/2005/8/layout/orgChart1"/>
    <dgm:cxn modelId="{BEFB2C0D-F4AA-4B5D-9DBD-295A13B777A1}" type="presParOf" srcId="{6FA4AF8E-87E7-490B-9A03-C50E42C2A631}" destId="{0440C98E-8F6E-471E-9A16-8649F30418B9}" srcOrd="2" destOrd="0" presId="urn:microsoft.com/office/officeart/2005/8/layout/orgChart1"/>
    <dgm:cxn modelId="{4841FB04-AB99-4AEC-A825-B86896DFCBB5}" type="presParOf" srcId="{6FA4AF8E-87E7-490B-9A03-C50E42C2A631}" destId="{9BA6FEFC-2422-402C-B09E-E078F16F661C}" srcOrd="3" destOrd="0" presId="urn:microsoft.com/office/officeart/2005/8/layout/orgChart1"/>
    <dgm:cxn modelId="{01A59137-0689-42DE-B311-1DBE06E40654}" type="presParOf" srcId="{9BA6FEFC-2422-402C-B09E-E078F16F661C}" destId="{47347324-AF18-480A-9F0C-341928A93A6F}" srcOrd="0" destOrd="0" presId="urn:microsoft.com/office/officeart/2005/8/layout/orgChart1"/>
    <dgm:cxn modelId="{E69E0818-5AB0-4DDB-8CDD-600D9C9E29C6}" type="presParOf" srcId="{47347324-AF18-480A-9F0C-341928A93A6F}" destId="{5652C2E6-83A2-442C-8521-630112330045}" srcOrd="0" destOrd="0" presId="urn:microsoft.com/office/officeart/2005/8/layout/orgChart1"/>
    <dgm:cxn modelId="{EDEB9657-69EE-4075-BAFE-CF0ADF48F291}" type="presParOf" srcId="{47347324-AF18-480A-9F0C-341928A93A6F}" destId="{5A98CA7D-79C2-4148-8769-08A940A96DE3}" srcOrd="1" destOrd="0" presId="urn:microsoft.com/office/officeart/2005/8/layout/orgChart1"/>
    <dgm:cxn modelId="{6E44E7E3-D7B5-4904-960A-DAFB4A75FCA4}" type="presParOf" srcId="{9BA6FEFC-2422-402C-B09E-E078F16F661C}" destId="{983E1A10-3AF2-4844-8BF4-64A73E608800}" srcOrd="1" destOrd="0" presId="urn:microsoft.com/office/officeart/2005/8/layout/orgChart1"/>
    <dgm:cxn modelId="{706BF904-B7EA-43F4-8025-DC820EE4C452}" type="presParOf" srcId="{9BA6FEFC-2422-402C-B09E-E078F16F661C}" destId="{D9A0E3D7-8F8B-49F9-A79A-0C3187BAE221}" srcOrd="2" destOrd="0" presId="urn:microsoft.com/office/officeart/2005/8/layout/orgChart1"/>
    <dgm:cxn modelId="{47B78746-8B3F-416B-8D2F-C0CDB1654964}" type="presParOf" srcId="{34B288BB-3FE3-4E9D-8488-52A9E15A2207}" destId="{7C52A49B-512A-4EAE-BB65-9A7CF58527DE}" srcOrd="2" destOrd="0" presId="urn:microsoft.com/office/officeart/2005/8/layout/orgChart1"/>
    <dgm:cxn modelId="{4D2C970D-53DA-4785-AED3-19A58245B3A7}" type="presParOf" srcId="{2C1E3472-4551-4E1F-82FF-43FCF1AA4514}" destId="{5AB0EE23-1980-4211-83FC-710EA3596A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5914177" y="2126984"/>
          <a:ext cx="721712" cy="481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APP</a:t>
          </a:r>
        </a:p>
      </dsp:txBody>
      <dsp:txXfrm>
        <a:off x="5928269" y="2141076"/>
        <a:ext cx="693528" cy="452957"/>
      </dsp:txXfrm>
    </dsp:sp>
    <dsp:sp modelId="{41AB122B-081A-4865-AD38-E3670CB221C3}">
      <dsp:nvSpPr>
        <dsp:cNvPr id="0" name=""/>
        <dsp:cNvSpPr/>
      </dsp:nvSpPr>
      <dsp:spPr>
        <a:xfrm>
          <a:off x="1730589" y="2608126"/>
          <a:ext cx="4544443" cy="192456"/>
        </a:xfrm>
        <a:custGeom>
          <a:avLst/>
          <a:gdLst/>
          <a:ahLst/>
          <a:cxnLst/>
          <a:rect l="0" t="0" r="0" b="0"/>
          <a:pathLst>
            <a:path>
              <a:moveTo>
                <a:pt x="4544443" y="0"/>
              </a:moveTo>
              <a:lnTo>
                <a:pt x="4544443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1369733" y="2800582"/>
          <a:ext cx="721712" cy="481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ENCODER</a:t>
          </a:r>
        </a:p>
      </dsp:txBody>
      <dsp:txXfrm>
        <a:off x="1383825" y="2814674"/>
        <a:ext cx="693528" cy="452957"/>
      </dsp:txXfrm>
    </dsp:sp>
    <dsp:sp modelId="{53BE28EF-99A8-45D2-A439-B1144FBC3954}">
      <dsp:nvSpPr>
        <dsp:cNvPr id="0" name=""/>
        <dsp:cNvSpPr/>
      </dsp:nvSpPr>
      <dsp:spPr>
        <a:xfrm>
          <a:off x="364977" y="3281724"/>
          <a:ext cx="1365612" cy="192456"/>
        </a:xfrm>
        <a:custGeom>
          <a:avLst/>
          <a:gdLst/>
          <a:ahLst/>
          <a:cxnLst/>
          <a:rect l="0" t="0" r="0" b="0"/>
          <a:pathLst>
            <a:path>
              <a:moveTo>
                <a:pt x="1365612" y="0"/>
              </a:moveTo>
              <a:lnTo>
                <a:pt x="1365612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4120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TIMER</a:t>
          </a:r>
          <a:endParaRPr lang="en-US" sz="1000" kern="1200" dirty="0"/>
        </a:p>
      </dsp:txBody>
      <dsp:txXfrm>
        <a:off x="18212" y="3488273"/>
        <a:ext cx="693528" cy="452957"/>
      </dsp:txXfrm>
    </dsp:sp>
    <dsp:sp modelId="{D2FA8DCC-89A3-4CB1-9FF9-7F8B664B0AF9}">
      <dsp:nvSpPr>
        <dsp:cNvPr id="0" name=""/>
        <dsp:cNvSpPr/>
      </dsp:nvSpPr>
      <dsp:spPr>
        <a:xfrm>
          <a:off x="319257" y="3955323"/>
          <a:ext cx="91440" cy="192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4120" y="4147779"/>
          <a:ext cx="721712" cy="481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SYSTICK</a:t>
          </a:r>
          <a:endParaRPr lang="en-US" sz="1000" kern="1200" dirty="0"/>
        </a:p>
      </dsp:txBody>
      <dsp:txXfrm>
        <a:off x="18212" y="4161871"/>
        <a:ext cx="693528" cy="452957"/>
      </dsp:txXfrm>
    </dsp:sp>
    <dsp:sp modelId="{DDEF067D-8035-4EE8-B26D-F9EF3FCB2EBB}">
      <dsp:nvSpPr>
        <dsp:cNvPr id="0" name=""/>
        <dsp:cNvSpPr/>
      </dsp:nvSpPr>
      <dsp:spPr>
        <a:xfrm>
          <a:off x="1303203" y="3281724"/>
          <a:ext cx="427385" cy="192456"/>
        </a:xfrm>
        <a:custGeom>
          <a:avLst/>
          <a:gdLst/>
          <a:ahLst/>
          <a:cxnLst/>
          <a:rect l="0" t="0" r="0" b="0"/>
          <a:pathLst>
            <a:path>
              <a:moveTo>
                <a:pt x="427385" y="0"/>
              </a:moveTo>
              <a:lnTo>
                <a:pt x="427385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A8BA-439E-4716-BD26-721A6F281A37}">
      <dsp:nvSpPr>
        <dsp:cNvPr id="0" name=""/>
        <dsp:cNvSpPr/>
      </dsp:nvSpPr>
      <dsp:spPr>
        <a:xfrm>
          <a:off x="1025802" y="3474181"/>
          <a:ext cx="55480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LOW HAL</a:t>
          </a:r>
        </a:p>
      </dsp:txBody>
      <dsp:txXfrm>
        <a:off x="1039894" y="3488273"/>
        <a:ext cx="526618" cy="452957"/>
      </dsp:txXfrm>
    </dsp:sp>
    <dsp:sp modelId="{2B44D44D-9C15-4BE4-8857-6902DD216E02}">
      <dsp:nvSpPr>
        <dsp:cNvPr id="0" name=""/>
        <dsp:cNvSpPr/>
      </dsp:nvSpPr>
      <dsp:spPr>
        <a:xfrm>
          <a:off x="1257483" y="3955323"/>
          <a:ext cx="91440" cy="192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942347" y="4147779"/>
          <a:ext cx="721712" cy="481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GPIO</a:t>
          </a:r>
        </a:p>
      </dsp:txBody>
      <dsp:txXfrm>
        <a:off x="956439" y="4161871"/>
        <a:ext cx="693528" cy="452957"/>
      </dsp:txXfrm>
    </dsp:sp>
    <dsp:sp modelId="{12D6D663-4501-42C1-84F8-FE7ACFB08125}">
      <dsp:nvSpPr>
        <dsp:cNvPr id="0" name=""/>
        <dsp:cNvSpPr/>
      </dsp:nvSpPr>
      <dsp:spPr>
        <a:xfrm>
          <a:off x="1730589" y="3281724"/>
          <a:ext cx="427385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427385" y="96228"/>
              </a:lnTo>
              <a:lnTo>
                <a:pt x="427385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A5CD9-857F-4361-ACD1-0621F95E6766}">
      <dsp:nvSpPr>
        <dsp:cNvPr id="0" name=""/>
        <dsp:cNvSpPr/>
      </dsp:nvSpPr>
      <dsp:spPr>
        <a:xfrm>
          <a:off x="1797118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DECODER</a:t>
          </a:r>
        </a:p>
      </dsp:txBody>
      <dsp:txXfrm>
        <a:off x="1811210" y="3488273"/>
        <a:ext cx="693528" cy="452957"/>
      </dsp:txXfrm>
    </dsp:sp>
    <dsp:sp modelId="{0E3943F4-D926-42BB-813E-3A231C5E9695}">
      <dsp:nvSpPr>
        <dsp:cNvPr id="0" name=""/>
        <dsp:cNvSpPr/>
      </dsp:nvSpPr>
      <dsp:spPr>
        <a:xfrm>
          <a:off x="1730589" y="3281724"/>
          <a:ext cx="1365612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1365612" y="96228"/>
              </a:lnTo>
              <a:lnTo>
                <a:pt x="1365612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AAAF0-C373-4C22-B5AE-4600AF57A5FC}">
      <dsp:nvSpPr>
        <dsp:cNvPr id="0" name=""/>
        <dsp:cNvSpPr/>
      </dsp:nvSpPr>
      <dsp:spPr>
        <a:xfrm>
          <a:off x="2735345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OS</a:t>
          </a:r>
        </a:p>
      </dsp:txBody>
      <dsp:txXfrm>
        <a:off x="2749437" y="3488273"/>
        <a:ext cx="693528" cy="452957"/>
      </dsp:txXfrm>
    </dsp:sp>
    <dsp:sp modelId="{6D500FE4-6E88-4115-B204-2A401C1E43A0}">
      <dsp:nvSpPr>
        <dsp:cNvPr id="0" name=""/>
        <dsp:cNvSpPr/>
      </dsp:nvSpPr>
      <dsp:spPr>
        <a:xfrm>
          <a:off x="4972655" y="2608126"/>
          <a:ext cx="1302378" cy="192456"/>
        </a:xfrm>
        <a:custGeom>
          <a:avLst/>
          <a:gdLst/>
          <a:ahLst/>
          <a:cxnLst/>
          <a:rect l="0" t="0" r="0" b="0"/>
          <a:pathLst>
            <a:path>
              <a:moveTo>
                <a:pt x="1302378" y="0"/>
              </a:moveTo>
              <a:lnTo>
                <a:pt x="1302378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97BA3-462E-4247-9C64-D91A323268AC}">
      <dsp:nvSpPr>
        <dsp:cNvPr id="0" name=""/>
        <dsp:cNvSpPr/>
      </dsp:nvSpPr>
      <dsp:spPr>
        <a:xfrm>
          <a:off x="4611798" y="2800582"/>
          <a:ext cx="721712" cy="481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DISPLAY</a:t>
          </a:r>
        </a:p>
      </dsp:txBody>
      <dsp:txXfrm>
        <a:off x="4625890" y="2814674"/>
        <a:ext cx="693528" cy="452957"/>
      </dsp:txXfrm>
    </dsp:sp>
    <dsp:sp modelId="{6DFBC8DC-FB04-4552-ACB4-2C723637561B}">
      <dsp:nvSpPr>
        <dsp:cNvPr id="0" name=""/>
        <dsp:cNvSpPr/>
      </dsp:nvSpPr>
      <dsp:spPr>
        <a:xfrm>
          <a:off x="4034428" y="3281724"/>
          <a:ext cx="938226" cy="192456"/>
        </a:xfrm>
        <a:custGeom>
          <a:avLst/>
          <a:gdLst/>
          <a:ahLst/>
          <a:cxnLst/>
          <a:rect l="0" t="0" r="0" b="0"/>
          <a:pathLst>
            <a:path>
              <a:moveTo>
                <a:pt x="938226" y="0"/>
              </a:moveTo>
              <a:lnTo>
                <a:pt x="938226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EA656-1D18-4980-86E2-83309EF67A1B}">
      <dsp:nvSpPr>
        <dsp:cNvPr id="0" name=""/>
        <dsp:cNvSpPr/>
      </dsp:nvSpPr>
      <dsp:spPr>
        <a:xfrm>
          <a:off x="3673572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TIMER</a:t>
          </a:r>
        </a:p>
      </dsp:txBody>
      <dsp:txXfrm>
        <a:off x="3687664" y="3488273"/>
        <a:ext cx="693528" cy="452957"/>
      </dsp:txXfrm>
    </dsp:sp>
    <dsp:sp modelId="{190E5C43-FF52-41EF-BC65-4C3846DF4B2F}">
      <dsp:nvSpPr>
        <dsp:cNvPr id="0" name=""/>
        <dsp:cNvSpPr/>
      </dsp:nvSpPr>
      <dsp:spPr>
        <a:xfrm>
          <a:off x="3988708" y="3955323"/>
          <a:ext cx="91440" cy="192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A2617-6E68-42B4-BEB9-915729DD91B2}">
      <dsp:nvSpPr>
        <dsp:cNvPr id="0" name=""/>
        <dsp:cNvSpPr/>
      </dsp:nvSpPr>
      <dsp:spPr>
        <a:xfrm>
          <a:off x="3673572" y="4147779"/>
          <a:ext cx="721712" cy="481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SYSTICK</a:t>
          </a:r>
        </a:p>
      </dsp:txBody>
      <dsp:txXfrm>
        <a:off x="3687664" y="4161871"/>
        <a:ext cx="693528" cy="452957"/>
      </dsp:txXfrm>
    </dsp:sp>
    <dsp:sp modelId="{86087C67-4375-477E-84D1-836C1F14C793}">
      <dsp:nvSpPr>
        <dsp:cNvPr id="0" name=""/>
        <dsp:cNvSpPr/>
      </dsp:nvSpPr>
      <dsp:spPr>
        <a:xfrm>
          <a:off x="4920620" y="3281724"/>
          <a:ext cx="91440" cy="187496"/>
        </a:xfrm>
        <a:custGeom>
          <a:avLst/>
          <a:gdLst/>
          <a:ahLst/>
          <a:cxnLst/>
          <a:rect l="0" t="0" r="0" b="0"/>
          <a:pathLst>
            <a:path>
              <a:moveTo>
                <a:pt x="52034" y="0"/>
              </a:moveTo>
              <a:lnTo>
                <a:pt x="52034" y="93748"/>
              </a:lnTo>
              <a:lnTo>
                <a:pt x="45720" y="93748"/>
              </a:lnTo>
              <a:lnTo>
                <a:pt x="45720" y="18749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5E83A-B1D7-4754-AB40-1BD356E2B23A}">
      <dsp:nvSpPr>
        <dsp:cNvPr id="0" name=""/>
        <dsp:cNvSpPr/>
      </dsp:nvSpPr>
      <dsp:spPr>
        <a:xfrm>
          <a:off x="4605483" y="3469220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7 SEGMENTS</a:t>
          </a:r>
        </a:p>
      </dsp:txBody>
      <dsp:txXfrm>
        <a:off x="4619575" y="3483312"/>
        <a:ext cx="693528" cy="452957"/>
      </dsp:txXfrm>
    </dsp:sp>
    <dsp:sp modelId="{7494AD96-DA0F-4808-BB6A-685C00B56CC2}">
      <dsp:nvSpPr>
        <dsp:cNvPr id="0" name=""/>
        <dsp:cNvSpPr/>
      </dsp:nvSpPr>
      <dsp:spPr>
        <a:xfrm>
          <a:off x="4972655" y="3281724"/>
          <a:ext cx="938226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938226" y="96228"/>
              </a:lnTo>
              <a:lnTo>
                <a:pt x="938226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34D6D-DFA0-4033-974F-81F5B334DDEE}">
      <dsp:nvSpPr>
        <dsp:cNvPr id="0" name=""/>
        <dsp:cNvSpPr/>
      </dsp:nvSpPr>
      <dsp:spPr>
        <a:xfrm>
          <a:off x="5550025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OS</a:t>
          </a:r>
        </a:p>
      </dsp:txBody>
      <dsp:txXfrm>
        <a:off x="5564117" y="3488273"/>
        <a:ext cx="693528" cy="452957"/>
      </dsp:txXfrm>
    </dsp:sp>
    <dsp:sp modelId="{F7EDE524-7426-42F9-9EA5-E64F8887CFAA}">
      <dsp:nvSpPr>
        <dsp:cNvPr id="0" name=""/>
        <dsp:cNvSpPr/>
      </dsp:nvSpPr>
      <dsp:spPr>
        <a:xfrm>
          <a:off x="6275033" y="2608126"/>
          <a:ext cx="1981414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1981414" y="96228"/>
              </a:lnTo>
              <a:lnTo>
                <a:pt x="1981414" y="192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A0C2D-ACD5-4BE7-B893-91B3018C35E8}">
      <dsp:nvSpPr>
        <dsp:cNvPr id="0" name=""/>
        <dsp:cNvSpPr/>
      </dsp:nvSpPr>
      <dsp:spPr>
        <a:xfrm>
          <a:off x="7895591" y="2800582"/>
          <a:ext cx="721712" cy="481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LECTOR </a:t>
          </a:r>
        </a:p>
      </dsp:txBody>
      <dsp:txXfrm>
        <a:off x="7909683" y="2814674"/>
        <a:ext cx="693528" cy="452957"/>
      </dsp:txXfrm>
    </dsp:sp>
    <dsp:sp modelId="{7D9DF814-EB3C-4A52-B166-0E4DD46DE296}">
      <dsp:nvSpPr>
        <dsp:cNvPr id="0" name=""/>
        <dsp:cNvSpPr/>
      </dsp:nvSpPr>
      <dsp:spPr>
        <a:xfrm>
          <a:off x="6849108" y="3281724"/>
          <a:ext cx="1407339" cy="192456"/>
        </a:xfrm>
        <a:custGeom>
          <a:avLst/>
          <a:gdLst/>
          <a:ahLst/>
          <a:cxnLst/>
          <a:rect l="0" t="0" r="0" b="0"/>
          <a:pathLst>
            <a:path>
              <a:moveTo>
                <a:pt x="1407339" y="0"/>
              </a:moveTo>
              <a:lnTo>
                <a:pt x="1407339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5281-3BE3-458D-9668-FC45289E3411}">
      <dsp:nvSpPr>
        <dsp:cNvPr id="0" name=""/>
        <dsp:cNvSpPr/>
      </dsp:nvSpPr>
      <dsp:spPr>
        <a:xfrm>
          <a:off x="6568928" y="3474181"/>
          <a:ext cx="560359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LOW HAL</a:t>
          </a:r>
        </a:p>
      </dsp:txBody>
      <dsp:txXfrm>
        <a:off x="6583020" y="3488273"/>
        <a:ext cx="532175" cy="452957"/>
      </dsp:txXfrm>
    </dsp:sp>
    <dsp:sp modelId="{6693D620-D3B4-43A1-8165-358A23FCEFAD}">
      <dsp:nvSpPr>
        <dsp:cNvPr id="0" name=""/>
        <dsp:cNvSpPr/>
      </dsp:nvSpPr>
      <dsp:spPr>
        <a:xfrm>
          <a:off x="6803388" y="3955323"/>
          <a:ext cx="91440" cy="192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65F75-534B-4A28-8D74-771BE4C5037B}">
      <dsp:nvSpPr>
        <dsp:cNvPr id="0" name=""/>
        <dsp:cNvSpPr/>
      </dsp:nvSpPr>
      <dsp:spPr>
        <a:xfrm>
          <a:off x="6488251" y="4147779"/>
          <a:ext cx="721712" cy="481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GPIO</a:t>
          </a:r>
        </a:p>
      </dsp:txBody>
      <dsp:txXfrm>
        <a:off x="6502343" y="4161871"/>
        <a:ext cx="693528" cy="452957"/>
      </dsp:txXfrm>
    </dsp:sp>
    <dsp:sp modelId="{E6E5601B-39F7-4D6D-B067-78B9A4C88F76}">
      <dsp:nvSpPr>
        <dsp:cNvPr id="0" name=""/>
        <dsp:cNvSpPr/>
      </dsp:nvSpPr>
      <dsp:spPr>
        <a:xfrm>
          <a:off x="7706658" y="3281724"/>
          <a:ext cx="549789" cy="192456"/>
        </a:xfrm>
        <a:custGeom>
          <a:avLst/>
          <a:gdLst/>
          <a:ahLst/>
          <a:cxnLst/>
          <a:rect l="0" t="0" r="0" b="0"/>
          <a:pathLst>
            <a:path>
              <a:moveTo>
                <a:pt x="549789" y="0"/>
              </a:moveTo>
              <a:lnTo>
                <a:pt x="549789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54DCD-71BE-4D6B-9077-16D4BC71B579}">
      <dsp:nvSpPr>
        <dsp:cNvPr id="0" name=""/>
        <dsp:cNvSpPr/>
      </dsp:nvSpPr>
      <dsp:spPr>
        <a:xfrm>
          <a:off x="7345801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DECODER</a:t>
          </a:r>
        </a:p>
      </dsp:txBody>
      <dsp:txXfrm>
        <a:off x="7359893" y="3488273"/>
        <a:ext cx="693528" cy="452957"/>
      </dsp:txXfrm>
    </dsp:sp>
    <dsp:sp modelId="{7F15DC38-3E35-4ED9-83CB-208CB23EA7A4}">
      <dsp:nvSpPr>
        <dsp:cNvPr id="0" name=""/>
        <dsp:cNvSpPr/>
      </dsp:nvSpPr>
      <dsp:spPr>
        <a:xfrm>
          <a:off x="8256448" y="3281724"/>
          <a:ext cx="388436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388436" y="96228"/>
              </a:lnTo>
              <a:lnTo>
                <a:pt x="388436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D1C98-5033-4CC0-A62F-4F6538B25AE3}">
      <dsp:nvSpPr>
        <dsp:cNvPr id="0" name=""/>
        <dsp:cNvSpPr/>
      </dsp:nvSpPr>
      <dsp:spPr>
        <a:xfrm>
          <a:off x="8284028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STANDARD</a:t>
          </a:r>
        </a:p>
      </dsp:txBody>
      <dsp:txXfrm>
        <a:off x="8298120" y="3488273"/>
        <a:ext cx="693528" cy="452957"/>
      </dsp:txXfrm>
    </dsp:sp>
    <dsp:sp modelId="{A44E3637-AF98-4157-84FC-6F18DB187F13}">
      <dsp:nvSpPr>
        <dsp:cNvPr id="0" name=""/>
        <dsp:cNvSpPr/>
      </dsp:nvSpPr>
      <dsp:spPr>
        <a:xfrm>
          <a:off x="8256448" y="3281724"/>
          <a:ext cx="1326663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1326663" y="96228"/>
              </a:lnTo>
              <a:lnTo>
                <a:pt x="1326663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964B2-AB7C-4866-858E-39ADE95CF893}">
      <dsp:nvSpPr>
        <dsp:cNvPr id="0" name=""/>
        <dsp:cNvSpPr/>
      </dsp:nvSpPr>
      <dsp:spPr>
        <a:xfrm>
          <a:off x="9222255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OS</a:t>
          </a:r>
        </a:p>
      </dsp:txBody>
      <dsp:txXfrm>
        <a:off x="9236347" y="3488273"/>
        <a:ext cx="693528" cy="452957"/>
      </dsp:txXfrm>
    </dsp:sp>
    <dsp:sp modelId="{5B1BDFAD-02C6-44F1-B889-E8B7F6D74DD3}">
      <dsp:nvSpPr>
        <dsp:cNvPr id="0" name=""/>
        <dsp:cNvSpPr/>
      </dsp:nvSpPr>
      <dsp:spPr>
        <a:xfrm>
          <a:off x="6275033" y="2608126"/>
          <a:ext cx="4544443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4544443" y="96228"/>
              </a:lnTo>
              <a:lnTo>
                <a:pt x="4544443" y="192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29F20-975B-4341-B41B-50CEA49FE606}">
      <dsp:nvSpPr>
        <dsp:cNvPr id="0" name=""/>
        <dsp:cNvSpPr/>
      </dsp:nvSpPr>
      <dsp:spPr>
        <a:xfrm>
          <a:off x="10458621" y="2800582"/>
          <a:ext cx="721712" cy="481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DOOR MANAGER</a:t>
          </a:r>
        </a:p>
      </dsp:txBody>
      <dsp:txXfrm>
        <a:off x="10472713" y="2814674"/>
        <a:ext cx="693528" cy="452957"/>
      </dsp:txXfrm>
    </dsp:sp>
    <dsp:sp modelId="{15A86F3B-D9E7-41FD-8AB1-37718931BB58}">
      <dsp:nvSpPr>
        <dsp:cNvPr id="0" name=""/>
        <dsp:cNvSpPr/>
      </dsp:nvSpPr>
      <dsp:spPr>
        <a:xfrm>
          <a:off x="10521338" y="3281724"/>
          <a:ext cx="298139" cy="192456"/>
        </a:xfrm>
        <a:custGeom>
          <a:avLst/>
          <a:gdLst/>
          <a:ahLst/>
          <a:cxnLst/>
          <a:rect l="0" t="0" r="0" b="0"/>
          <a:pathLst>
            <a:path>
              <a:moveTo>
                <a:pt x="298139" y="0"/>
              </a:moveTo>
              <a:lnTo>
                <a:pt x="298139" y="96228"/>
              </a:lnTo>
              <a:lnTo>
                <a:pt x="0" y="96228"/>
              </a:lnTo>
              <a:lnTo>
                <a:pt x="0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95C10-858B-4A7B-A18D-1D602190A6DC}">
      <dsp:nvSpPr>
        <dsp:cNvPr id="0" name=""/>
        <dsp:cNvSpPr/>
      </dsp:nvSpPr>
      <dsp:spPr>
        <a:xfrm>
          <a:off x="10160481" y="3474181"/>
          <a:ext cx="721712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TIMER</a:t>
          </a:r>
        </a:p>
      </dsp:txBody>
      <dsp:txXfrm>
        <a:off x="10174573" y="3488273"/>
        <a:ext cx="693528" cy="452957"/>
      </dsp:txXfrm>
    </dsp:sp>
    <dsp:sp modelId="{531E14F9-BE8E-487D-9FBC-BD239BDE74DC}">
      <dsp:nvSpPr>
        <dsp:cNvPr id="0" name=""/>
        <dsp:cNvSpPr/>
      </dsp:nvSpPr>
      <dsp:spPr>
        <a:xfrm>
          <a:off x="10475618" y="3955323"/>
          <a:ext cx="91440" cy="192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2570C-AFCD-4136-A3A6-087661427F8A}">
      <dsp:nvSpPr>
        <dsp:cNvPr id="0" name=""/>
        <dsp:cNvSpPr/>
      </dsp:nvSpPr>
      <dsp:spPr>
        <a:xfrm>
          <a:off x="10160481" y="4147779"/>
          <a:ext cx="721712" cy="481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SYSTICK</a:t>
          </a:r>
        </a:p>
      </dsp:txBody>
      <dsp:txXfrm>
        <a:off x="10174573" y="4161871"/>
        <a:ext cx="693528" cy="452957"/>
      </dsp:txXfrm>
    </dsp:sp>
    <dsp:sp modelId="{85E03D00-B215-4479-AFBA-5CEB429504C9}">
      <dsp:nvSpPr>
        <dsp:cNvPr id="0" name=""/>
        <dsp:cNvSpPr/>
      </dsp:nvSpPr>
      <dsp:spPr>
        <a:xfrm>
          <a:off x="10819477" y="3281724"/>
          <a:ext cx="640087" cy="192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228"/>
              </a:lnTo>
              <a:lnTo>
                <a:pt x="640087" y="96228"/>
              </a:lnTo>
              <a:lnTo>
                <a:pt x="640087" y="1924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64A56-0EC5-47D8-BA37-8F16F1EE2F1C}">
      <dsp:nvSpPr>
        <dsp:cNvPr id="0" name=""/>
        <dsp:cNvSpPr/>
      </dsp:nvSpPr>
      <dsp:spPr>
        <a:xfrm>
          <a:off x="11440655" y="3474181"/>
          <a:ext cx="37817" cy="4811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000" kern="1200" dirty="0"/>
        </a:p>
      </dsp:txBody>
      <dsp:txXfrm>
        <a:off x="11441763" y="3475289"/>
        <a:ext cx="35601" cy="478925"/>
      </dsp:txXfrm>
    </dsp:sp>
    <dsp:sp modelId="{ECB6E3E8-C365-4657-9343-AE63156F3519}">
      <dsp:nvSpPr>
        <dsp:cNvPr id="0" name=""/>
        <dsp:cNvSpPr/>
      </dsp:nvSpPr>
      <dsp:spPr>
        <a:xfrm>
          <a:off x="11413844" y="3955323"/>
          <a:ext cx="91440" cy="192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4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3E1FD-017C-4D04-87E7-1344708FEFFE}">
      <dsp:nvSpPr>
        <dsp:cNvPr id="0" name=""/>
        <dsp:cNvSpPr/>
      </dsp:nvSpPr>
      <dsp:spPr>
        <a:xfrm>
          <a:off x="11098708" y="4147779"/>
          <a:ext cx="721712" cy="4811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000" kern="1200" dirty="0"/>
            <a:t>GPIO</a:t>
          </a:r>
        </a:p>
      </dsp:txBody>
      <dsp:txXfrm>
        <a:off x="11112800" y="4161871"/>
        <a:ext cx="693528" cy="452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2795956" y="1414"/>
          <a:ext cx="1374369" cy="916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ENCODER</a:t>
          </a:r>
        </a:p>
      </dsp:txBody>
      <dsp:txXfrm>
        <a:off x="2822792" y="28250"/>
        <a:ext cx="1320697" cy="862574"/>
      </dsp:txXfrm>
    </dsp:sp>
    <dsp:sp modelId="{41AB122B-081A-4865-AD38-E3670CB221C3}">
      <dsp:nvSpPr>
        <dsp:cNvPr id="0" name=""/>
        <dsp:cNvSpPr/>
      </dsp:nvSpPr>
      <dsp:spPr>
        <a:xfrm>
          <a:off x="2589801" y="917660"/>
          <a:ext cx="893339" cy="366498"/>
        </a:xfrm>
        <a:custGeom>
          <a:avLst/>
          <a:gdLst/>
          <a:ahLst/>
          <a:cxnLst/>
          <a:rect l="0" t="0" r="0" b="0"/>
          <a:pathLst>
            <a:path>
              <a:moveTo>
                <a:pt x="893339" y="0"/>
              </a:moveTo>
              <a:lnTo>
                <a:pt x="893339" y="183249"/>
              </a:lnTo>
              <a:lnTo>
                <a:pt x="0" y="183249"/>
              </a:lnTo>
              <a:lnTo>
                <a:pt x="0" y="3664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1902616" y="1284159"/>
          <a:ext cx="1374369" cy="9162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/>
            <a:t>LOW </a:t>
          </a:r>
          <a:r>
            <a:rPr lang="es-AR" sz="2100" kern="1200" dirty="0"/>
            <a:t>HAL</a:t>
          </a:r>
        </a:p>
      </dsp:txBody>
      <dsp:txXfrm>
        <a:off x="1929452" y="1310995"/>
        <a:ext cx="1320697" cy="862574"/>
      </dsp:txXfrm>
    </dsp:sp>
    <dsp:sp modelId="{53BE28EF-99A8-45D2-A439-B1144FBC3954}">
      <dsp:nvSpPr>
        <dsp:cNvPr id="0" name=""/>
        <dsp:cNvSpPr/>
      </dsp:nvSpPr>
      <dsp:spPr>
        <a:xfrm>
          <a:off x="2020582" y="2200405"/>
          <a:ext cx="569219" cy="366498"/>
        </a:xfrm>
        <a:custGeom>
          <a:avLst/>
          <a:gdLst/>
          <a:ahLst/>
          <a:cxnLst/>
          <a:rect l="0" t="0" r="0" b="0"/>
          <a:pathLst>
            <a:path>
              <a:moveTo>
                <a:pt x="569219" y="0"/>
              </a:moveTo>
              <a:lnTo>
                <a:pt x="569219" y="183249"/>
              </a:lnTo>
              <a:lnTo>
                <a:pt x="0" y="183249"/>
              </a:lnTo>
              <a:lnTo>
                <a:pt x="0" y="3664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1333397" y="2566903"/>
          <a:ext cx="1374369" cy="9162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TIMER</a:t>
          </a:r>
          <a:endParaRPr lang="en-US" sz="2100" kern="1200" dirty="0"/>
        </a:p>
      </dsp:txBody>
      <dsp:txXfrm>
        <a:off x="1360233" y="2593739"/>
        <a:ext cx="1320697" cy="862574"/>
      </dsp:txXfrm>
    </dsp:sp>
    <dsp:sp modelId="{D2FA8DCC-89A3-4CB1-9FF9-7F8B664B0AF9}">
      <dsp:nvSpPr>
        <dsp:cNvPr id="0" name=""/>
        <dsp:cNvSpPr/>
      </dsp:nvSpPr>
      <dsp:spPr>
        <a:xfrm>
          <a:off x="1974862" y="3483149"/>
          <a:ext cx="91440" cy="366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1333397" y="3849648"/>
          <a:ext cx="1374369" cy="9162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SYSTICK</a:t>
          </a:r>
          <a:endParaRPr lang="en-US" sz="2100" kern="1200" dirty="0"/>
        </a:p>
      </dsp:txBody>
      <dsp:txXfrm>
        <a:off x="1360233" y="3876484"/>
        <a:ext cx="1320697" cy="862574"/>
      </dsp:txXfrm>
    </dsp:sp>
    <dsp:sp modelId="{DDEF067D-8035-4EE8-B26D-F9EF3FCB2EBB}">
      <dsp:nvSpPr>
        <dsp:cNvPr id="0" name=""/>
        <dsp:cNvSpPr/>
      </dsp:nvSpPr>
      <dsp:spPr>
        <a:xfrm>
          <a:off x="2589801" y="2200405"/>
          <a:ext cx="1217460" cy="366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249"/>
              </a:lnTo>
              <a:lnTo>
                <a:pt x="1217460" y="183249"/>
              </a:lnTo>
              <a:lnTo>
                <a:pt x="1217460" y="3664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A8BA-439E-4716-BD26-721A6F281A37}">
      <dsp:nvSpPr>
        <dsp:cNvPr id="0" name=""/>
        <dsp:cNvSpPr/>
      </dsp:nvSpPr>
      <dsp:spPr>
        <a:xfrm>
          <a:off x="3768319" y="2566903"/>
          <a:ext cx="77885" cy="9162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100" kern="1200" dirty="0"/>
        </a:p>
      </dsp:txBody>
      <dsp:txXfrm>
        <a:off x="3770600" y="2569184"/>
        <a:ext cx="73323" cy="911684"/>
      </dsp:txXfrm>
    </dsp:sp>
    <dsp:sp modelId="{2B44D44D-9C15-4BE4-8857-6902DD216E02}">
      <dsp:nvSpPr>
        <dsp:cNvPr id="0" name=""/>
        <dsp:cNvSpPr/>
      </dsp:nvSpPr>
      <dsp:spPr>
        <a:xfrm>
          <a:off x="3761542" y="3483149"/>
          <a:ext cx="91440" cy="366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6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3120077" y="3849648"/>
          <a:ext cx="1374369" cy="9162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GPIO</a:t>
          </a:r>
        </a:p>
      </dsp:txBody>
      <dsp:txXfrm>
        <a:off x="3146913" y="3876484"/>
        <a:ext cx="1320697" cy="862574"/>
      </dsp:txXfrm>
    </dsp:sp>
    <dsp:sp modelId="{43920A6D-2009-4B79-8742-B886ECB91308}">
      <dsp:nvSpPr>
        <dsp:cNvPr id="0" name=""/>
        <dsp:cNvSpPr/>
      </dsp:nvSpPr>
      <dsp:spPr>
        <a:xfrm>
          <a:off x="3483141" y="917660"/>
          <a:ext cx="893339" cy="366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249"/>
              </a:lnTo>
              <a:lnTo>
                <a:pt x="893339" y="183249"/>
              </a:lnTo>
              <a:lnTo>
                <a:pt x="893339" y="36649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2B6CC-A93F-47ED-A7B9-26D22F200D1D}">
      <dsp:nvSpPr>
        <dsp:cNvPr id="0" name=""/>
        <dsp:cNvSpPr/>
      </dsp:nvSpPr>
      <dsp:spPr>
        <a:xfrm>
          <a:off x="3689296" y="1284159"/>
          <a:ext cx="1374369" cy="9162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DECODER</a:t>
          </a:r>
        </a:p>
      </dsp:txBody>
      <dsp:txXfrm>
        <a:off x="3716132" y="1310995"/>
        <a:ext cx="1320697" cy="862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3480170" y="0"/>
          <a:ext cx="2269996" cy="1513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EVENTOS</a:t>
          </a:r>
        </a:p>
      </dsp:txBody>
      <dsp:txXfrm>
        <a:off x="3524494" y="44324"/>
        <a:ext cx="2181348" cy="1424683"/>
      </dsp:txXfrm>
    </dsp:sp>
    <dsp:sp modelId="{41AB122B-081A-4865-AD38-E3670CB221C3}">
      <dsp:nvSpPr>
        <dsp:cNvPr id="0" name=""/>
        <dsp:cNvSpPr/>
      </dsp:nvSpPr>
      <dsp:spPr>
        <a:xfrm>
          <a:off x="1685329" y="1513331"/>
          <a:ext cx="2929839" cy="666040"/>
        </a:xfrm>
        <a:custGeom>
          <a:avLst/>
          <a:gdLst/>
          <a:ahLst/>
          <a:cxnLst/>
          <a:rect l="0" t="0" r="0" b="0"/>
          <a:pathLst>
            <a:path>
              <a:moveTo>
                <a:pt x="2929839" y="0"/>
              </a:moveTo>
              <a:lnTo>
                <a:pt x="2929839" y="333020"/>
              </a:lnTo>
              <a:lnTo>
                <a:pt x="0" y="333020"/>
              </a:lnTo>
              <a:lnTo>
                <a:pt x="0" y="6660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550330" y="2179371"/>
          <a:ext cx="2269996" cy="15133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UP/DOWN</a:t>
          </a:r>
        </a:p>
      </dsp:txBody>
      <dsp:txXfrm>
        <a:off x="594654" y="2223695"/>
        <a:ext cx="2181348" cy="1424683"/>
      </dsp:txXfrm>
    </dsp:sp>
    <dsp:sp modelId="{53BE28EF-99A8-45D2-A439-B1144FBC3954}">
      <dsp:nvSpPr>
        <dsp:cNvPr id="0" name=""/>
        <dsp:cNvSpPr/>
      </dsp:nvSpPr>
      <dsp:spPr>
        <a:xfrm>
          <a:off x="1639609" y="3692703"/>
          <a:ext cx="91440" cy="666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020"/>
              </a:lnTo>
              <a:lnTo>
                <a:pt x="51236" y="333020"/>
              </a:lnTo>
              <a:lnTo>
                <a:pt x="51236" y="666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555847" y="4358743"/>
          <a:ext cx="2269996" cy="15133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 err="1"/>
            <a:t>Int</a:t>
          </a:r>
          <a:r>
            <a:rPr lang="es-AR" sz="2300" kern="1200" dirty="0"/>
            <a:t>.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 Periódicas</a:t>
          </a:r>
          <a:endParaRPr lang="en-US" sz="2300" kern="1200" dirty="0"/>
        </a:p>
      </dsp:txBody>
      <dsp:txXfrm>
        <a:off x="600171" y="4403067"/>
        <a:ext cx="2181348" cy="1424683"/>
      </dsp:txXfrm>
    </dsp:sp>
    <dsp:sp modelId="{43920A6D-2009-4B79-8742-B886ECB91308}">
      <dsp:nvSpPr>
        <dsp:cNvPr id="0" name=""/>
        <dsp:cNvSpPr/>
      </dsp:nvSpPr>
      <dsp:spPr>
        <a:xfrm>
          <a:off x="4615168" y="1513331"/>
          <a:ext cx="2184599" cy="666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020"/>
              </a:lnTo>
              <a:lnTo>
                <a:pt x="2184599" y="333020"/>
              </a:lnTo>
              <a:lnTo>
                <a:pt x="2184599" y="66604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2B6CC-A93F-47ED-A7B9-26D22F200D1D}">
      <dsp:nvSpPr>
        <dsp:cNvPr id="0" name=""/>
        <dsp:cNvSpPr/>
      </dsp:nvSpPr>
      <dsp:spPr>
        <a:xfrm>
          <a:off x="5664769" y="2179371"/>
          <a:ext cx="2269996" cy="15133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ENTER/CANCEL</a:t>
          </a:r>
        </a:p>
      </dsp:txBody>
      <dsp:txXfrm>
        <a:off x="5709093" y="2223695"/>
        <a:ext cx="2181348" cy="1424683"/>
      </dsp:txXfrm>
    </dsp:sp>
    <dsp:sp modelId="{5AE0F064-5425-4A63-A385-BE27AD8D1195}">
      <dsp:nvSpPr>
        <dsp:cNvPr id="0" name=""/>
        <dsp:cNvSpPr/>
      </dsp:nvSpPr>
      <dsp:spPr>
        <a:xfrm>
          <a:off x="4430640" y="3692703"/>
          <a:ext cx="2369127" cy="666040"/>
        </a:xfrm>
        <a:custGeom>
          <a:avLst/>
          <a:gdLst/>
          <a:ahLst/>
          <a:cxnLst/>
          <a:rect l="0" t="0" r="0" b="0"/>
          <a:pathLst>
            <a:path>
              <a:moveTo>
                <a:pt x="2369127" y="0"/>
              </a:moveTo>
              <a:lnTo>
                <a:pt x="2369127" y="333020"/>
              </a:lnTo>
              <a:lnTo>
                <a:pt x="0" y="333020"/>
              </a:lnTo>
              <a:lnTo>
                <a:pt x="0" y="666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1048E0-72C6-4083-9AB5-60CE934F76B3}">
      <dsp:nvSpPr>
        <dsp:cNvPr id="0" name=""/>
        <dsp:cNvSpPr/>
      </dsp:nvSpPr>
      <dsp:spPr>
        <a:xfrm>
          <a:off x="3295642" y="4358743"/>
          <a:ext cx="2269996" cy="15133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 err="1"/>
            <a:t>Int</a:t>
          </a:r>
          <a:r>
            <a:rPr lang="es-AR" sz="2300" kern="1200" dirty="0"/>
            <a:t>.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Periódicas</a:t>
          </a:r>
        </a:p>
      </dsp:txBody>
      <dsp:txXfrm>
        <a:off x="3339966" y="4403067"/>
        <a:ext cx="2181348" cy="1424683"/>
      </dsp:txXfrm>
    </dsp:sp>
    <dsp:sp modelId="{B667C2D1-7244-4F22-8333-F58FDB797D84}">
      <dsp:nvSpPr>
        <dsp:cNvPr id="0" name=""/>
        <dsp:cNvSpPr/>
      </dsp:nvSpPr>
      <dsp:spPr>
        <a:xfrm>
          <a:off x="6799768" y="3692703"/>
          <a:ext cx="250010" cy="666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020"/>
              </a:lnTo>
              <a:lnTo>
                <a:pt x="250010" y="333020"/>
              </a:lnTo>
              <a:lnTo>
                <a:pt x="250010" y="666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00C8A-512F-4B6C-84AB-07E7CE5EC428}">
      <dsp:nvSpPr>
        <dsp:cNvPr id="0" name=""/>
        <dsp:cNvSpPr/>
      </dsp:nvSpPr>
      <dsp:spPr>
        <a:xfrm>
          <a:off x="5914780" y="4358743"/>
          <a:ext cx="2269996" cy="15133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 err="1"/>
            <a:t>Int</a:t>
          </a:r>
          <a:r>
            <a:rPr lang="es-AR" sz="2300" kern="1200" dirty="0"/>
            <a:t>.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Dedicadas</a:t>
          </a:r>
        </a:p>
      </dsp:txBody>
      <dsp:txXfrm>
        <a:off x="5959104" y="4403067"/>
        <a:ext cx="2181348" cy="1424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0C98E-8F6E-471E-9A16-8649F30418B9}">
      <dsp:nvSpPr>
        <dsp:cNvPr id="0" name=""/>
        <dsp:cNvSpPr/>
      </dsp:nvSpPr>
      <dsp:spPr>
        <a:xfrm>
          <a:off x="5290765" y="2169673"/>
          <a:ext cx="268634" cy="2095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5351"/>
              </a:lnTo>
              <a:lnTo>
                <a:pt x="268634" y="209535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7A2FE-4E59-46FF-B894-C4523D3E2866}">
      <dsp:nvSpPr>
        <dsp:cNvPr id="0" name=""/>
        <dsp:cNvSpPr/>
      </dsp:nvSpPr>
      <dsp:spPr>
        <a:xfrm>
          <a:off x="5290765" y="2169673"/>
          <a:ext cx="268634" cy="823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3813"/>
              </a:lnTo>
              <a:lnTo>
                <a:pt x="268634" y="82381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C1232-E62E-40DB-996D-1DD46217CB5C}">
      <dsp:nvSpPr>
        <dsp:cNvPr id="0" name=""/>
        <dsp:cNvSpPr/>
      </dsp:nvSpPr>
      <dsp:spPr>
        <a:xfrm>
          <a:off x="3840137" y="898135"/>
          <a:ext cx="2166987" cy="376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044"/>
              </a:lnTo>
              <a:lnTo>
                <a:pt x="2166987" y="188044"/>
              </a:lnTo>
              <a:lnTo>
                <a:pt x="2166987" y="37608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64FBF-2983-472E-9AFB-596B7165D29D}">
      <dsp:nvSpPr>
        <dsp:cNvPr id="0" name=""/>
        <dsp:cNvSpPr/>
      </dsp:nvSpPr>
      <dsp:spPr>
        <a:xfrm>
          <a:off x="3147167" y="2161874"/>
          <a:ext cx="245245" cy="831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612"/>
              </a:lnTo>
              <a:lnTo>
                <a:pt x="245245" y="83161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886DF-E68E-4685-BE89-5A4458ADC62A}">
      <dsp:nvSpPr>
        <dsp:cNvPr id="0" name=""/>
        <dsp:cNvSpPr/>
      </dsp:nvSpPr>
      <dsp:spPr>
        <a:xfrm>
          <a:off x="3794417" y="898135"/>
          <a:ext cx="91440" cy="3682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244"/>
              </a:lnTo>
              <a:lnTo>
                <a:pt x="69109" y="180244"/>
              </a:lnTo>
              <a:lnTo>
                <a:pt x="69109" y="3682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A0BB6-9193-4656-8DA4-F9654584F13E}">
      <dsp:nvSpPr>
        <dsp:cNvPr id="0" name=""/>
        <dsp:cNvSpPr/>
      </dsp:nvSpPr>
      <dsp:spPr>
        <a:xfrm>
          <a:off x="1673150" y="898135"/>
          <a:ext cx="2166987" cy="376088"/>
        </a:xfrm>
        <a:custGeom>
          <a:avLst/>
          <a:gdLst/>
          <a:ahLst/>
          <a:cxnLst/>
          <a:rect l="0" t="0" r="0" b="0"/>
          <a:pathLst>
            <a:path>
              <a:moveTo>
                <a:pt x="2166987" y="0"/>
              </a:moveTo>
              <a:lnTo>
                <a:pt x="2166987" y="188044"/>
              </a:lnTo>
              <a:lnTo>
                <a:pt x="0" y="188044"/>
              </a:lnTo>
              <a:lnTo>
                <a:pt x="0" y="37608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B6942-ACA9-4750-9B00-B53846C73006}">
      <dsp:nvSpPr>
        <dsp:cNvPr id="0" name=""/>
        <dsp:cNvSpPr/>
      </dsp:nvSpPr>
      <dsp:spPr>
        <a:xfrm>
          <a:off x="2944688" y="2686"/>
          <a:ext cx="1790898" cy="895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Cloud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RTOS</a:t>
          </a:r>
        </a:p>
      </dsp:txBody>
      <dsp:txXfrm>
        <a:off x="2944688" y="2686"/>
        <a:ext cx="1790898" cy="895449"/>
      </dsp:txXfrm>
    </dsp:sp>
    <dsp:sp modelId="{D0D8F376-4BEA-4CEC-850C-6C5678F7457D}">
      <dsp:nvSpPr>
        <dsp:cNvPr id="0" name=""/>
        <dsp:cNvSpPr/>
      </dsp:nvSpPr>
      <dsp:spPr>
        <a:xfrm>
          <a:off x="777701" y="1274224"/>
          <a:ext cx="1790898" cy="8954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Data Base</a:t>
          </a:r>
        </a:p>
      </dsp:txBody>
      <dsp:txXfrm>
        <a:off x="777701" y="1274224"/>
        <a:ext cx="1790898" cy="895449"/>
      </dsp:txXfrm>
    </dsp:sp>
    <dsp:sp modelId="{92E0DD4F-A5E8-4604-9493-52D0DB86CEBA}">
      <dsp:nvSpPr>
        <dsp:cNvPr id="0" name=""/>
        <dsp:cNvSpPr/>
      </dsp:nvSpPr>
      <dsp:spPr>
        <a:xfrm>
          <a:off x="2968077" y="1266425"/>
          <a:ext cx="1790898" cy="8954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LED</a:t>
          </a:r>
        </a:p>
      </dsp:txBody>
      <dsp:txXfrm>
        <a:off x="2968077" y="1266425"/>
        <a:ext cx="1790898" cy="895449"/>
      </dsp:txXfrm>
    </dsp:sp>
    <dsp:sp modelId="{9496136A-CF3F-46F1-B248-C3FCA71510DA}">
      <dsp:nvSpPr>
        <dsp:cNvPr id="0" name=""/>
        <dsp:cNvSpPr/>
      </dsp:nvSpPr>
      <dsp:spPr>
        <a:xfrm>
          <a:off x="3392413" y="2545762"/>
          <a:ext cx="1790898" cy="8954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GPIO</a:t>
          </a:r>
        </a:p>
      </dsp:txBody>
      <dsp:txXfrm>
        <a:off x="3392413" y="2545762"/>
        <a:ext cx="1790898" cy="895449"/>
      </dsp:txXfrm>
    </dsp:sp>
    <dsp:sp modelId="{370A86EE-B2B8-43F9-94B4-3796109A902D}">
      <dsp:nvSpPr>
        <dsp:cNvPr id="0" name=""/>
        <dsp:cNvSpPr/>
      </dsp:nvSpPr>
      <dsp:spPr>
        <a:xfrm>
          <a:off x="5111675" y="1274224"/>
          <a:ext cx="1790898" cy="8954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Gateway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Comm</a:t>
          </a:r>
        </a:p>
      </dsp:txBody>
      <dsp:txXfrm>
        <a:off x="5111675" y="1274224"/>
        <a:ext cx="1790898" cy="895449"/>
      </dsp:txXfrm>
    </dsp:sp>
    <dsp:sp modelId="{906B8C98-7C09-44DC-8E40-43D476E6F5F7}">
      <dsp:nvSpPr>
        <dsp:cNvPr id="0" name=""/>
        <dsp:cNvSpPr/>
      </dsp:nvSpPr>
      <dsp:spPr>
        <a:xfrm>
          <a:off x="5559400" y="2545762"/>
          <a:ext cx="1790898" cy="8954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PIT</a:t>
          </a:r>
        </a:p>
      </dsp:txBody>
      <dsp:txXfrm>
        <a:off x="5559400" y="2545762"/>
        <a:ext cx="1790898" cy="895449"/>
      </dsp:txXfrm>
    </dsp:sp>
    <dsp:sp modelId="{5652C2E6-83A2-442C-8521-630112330045}">
      <dsp:nvSpPr>
        <dsp:cNvPr id="0" name=""/>
        <dsp:cNvSpPr/>
      </dsp:nvSpPr>
      <dsp:spPr>
        <a:xfrm>
          <a:off x="5559400" y="3817300"/>
          <a:ext cx="1790898" cy="8954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UART</a:t>
          </a:r>
        </a:p>
      </dsp:txBody>
      <dsp:txXfrm>
        <a:off x="5559400" y="3817300"/>
        <a:ext cx="1790898" cy="895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16E17-215E-4FF0-AD28-56A2E866B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Control de Acceso + RTOS + Cloud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5265C-DA0F-41D3-A3B8-5CEFF3700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609453" cy="2258552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Laboratorio de Microprocesadores – ITBA</a:t>
            </a:r>
          </a:p>
          <a:p>
            <a:pPr algn="l"/>
            <a:r>
              <a:rPr lang="es-AR" dirty="0"/>
              <a:t>Grupo 5 :</a:t>
            </a:r>
          </a:p>
          <a:p>
            <a:pPr algn="l"/>
            <a:r>
              <a:rPr lang="es-AR" dirty="0"/>
              <a:t>Fernandez, Lucero - 57485 </a:t>
            </a:r>
          </a:p>
          <a:p>
            <a:pPr algn="l"/>
            <a:r>
              <a:rPr lang="es-AR" dirty="0" err="1"/>
              <a:t>Mollón</a:t>
            </a:r>
            <a:r>
              <a:rPr lang="es-AR" dirty="0"/>
              <a:t>, Manuel - 58023</a:t>
            </a:r>
          </a:p>
          <a:p>
            <a:pPr algn="l"/>
            <a:r>
              <a:rPr lang="es-AR" dirty="0"/>
              <a:t>Vijande, Ezequiel - 58057</a:t>
            </a:r>
          </a:p>
          <a:p>
            <a:pPr algn="l"/>
            <a:r>
              <a:rPr lang="es-AR" dirty="0"/>
              <a:t>Larroque, Matías - 56597</a:t>
            </a:r>
          </a:p>
        </p:txBody>
      </p:sp>
    </p:spTree>
    <p:extLst>
      <p:ext uri="{BB962C8B-B14F-4D97-AF65-F5344CB8AC3E}">
        <p14:creationId xmlns:p14="http://schemas.microsoft.com/office/powerpoint/2010/main" val="394936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D2E74-C930-40CC-A742-CE7EA3DA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7567" y="2364773"/>
            <a:ext cx="5943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Para la </a:t>
            </a:r>
            <a:r>
              <a:rPr lang="en-CA" dirty="0" err="1"/>
              <a:t>realización</a:t>
            </a:r>
            <a:r>
              <a:rPr lang="en-CA" dirty="0"/>
              <a:t> del display se </a:t>
            </a:r>
            <a:r>
              <a:rPr lang="en-CA" dirty="0" err="1"/>
              <a:t>utilizaron</a:t>
            </a:r>
            <a:r>
              <a:rPr lang="en-CA" dirty="0"/>
              <a:t> 3 </a:t>
            </a:r>
            <a:r>
              <a:rPr lang="en-CA" dirty="0" err="1"/>
              <a:t>módulos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display se </a:t>
            </a:r>
            <a:r>
              <a:rPr lang="en-CA" dirty="0" err="1"/>
              <a:t>ocupa</a:t>
            </a:r>
            <a:r>
              <a:rPr lang="en-CA" dirty="0"/>
              <a:t> de </a:t>
            </a:r>
            <a:r>
              <a:rPr lang="en-CA" dirty="0" err="1"/>
              <a:t>imprimir</a:t>
            </a:r>
            <a:r>
              <a:rPr lang="en-CA" dirty="0"/>
              <a:t> </a:t>
            </a:r>
            <a:r>
              <a:rPr lang="en-CA" dirty="0" err="1"/>
              <a:t>mensajes</a:t>
            </a:r>
            <a:endParaRPr lang="en-CA" dirty="0"/>
          </a:p>
          <a:p>
            <a:r>
              <a:rPr lang="en-CA" dirty="0"/>
              <a:t>sin </a:t>
            </a:r>
            <a:r>
              <a:rPr lang="en-CA" dirty="0" err="1"/>
              <a:t>importar</a:t>
            </a:r>
            <a:r>
              <a:rPr lang="en-CA" dirty="0"/>
              <a:t> el hardware </a:t>
            </a:r>
            <a:r>
              <a:rPr lang="en-CA" dirty="0" err="1"/>
              <a:t>utilizado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dirty="0" err="1"/>
              <a:t>SegmentDisplay</a:t>
            </a:r>
            <a:r>
              <a:rPr lang="en-CA" dirty="0"/>
              <a:t> </a:t>
            </a:r>
            <a:r>
              <a:rPr lang="en-CA" dirty="0" err="1"/>
              <a:t>funciona</a:t>
            </a:r>
            <a:r>
              <a:rPr lang="en-CA" dirty="0"/>
              <a:t> </a:t>
            </a:r>
            <a:r>
              <a:rPr lang="en-CA" dirty="0" err="1"/>
              <a:t>como</a:t>
            </a:r>
            <a:r>
              <a:rPr lang="en-CA" dirty="0"/>
              <a:t> driver que </a:t>
            </a:r>
            <a:r>
              <a:rPr lang="en-CA" dirty="0" err="1"/>
              <a:t>maneja</a:t>
            </a:r>
            <a:r>
              <a:rPr lang="en-CA" dirty="0"/>
              <a:t> el display de 7 </a:t>
            </a:r>
            <a:r>
              <a:rPr lang="en-CA" dirty="0" err="1"/>
              <a:t>segmentos</a:t>
            </a:r>
            <a:r>
              <a:rPr lang="en-CA" dirty="0"/>
              <a:t>  de la </a:t>
            </a:r>
            <a:r>
              <a:rPr lang="en-CA" dirty="0" err="1"/>
              <a:t>placa</a:t>
            </a:r>
            <a:r>
              <a:rPr lang="en-CA" dirty="0"/>
              <a:t> </a:t>
            </a:r>
            <a:r>
              <a:rPr lang="en-CA" dirty="0" err="1"/>
              <a:t>utilizada</a:t>
            </a:r>
            <a:r>
              <a:rPr lang="en-CA" dirty="0"/>
              <a:t>.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de Timer se </a:t>
            </a:r>
            <a:r>
              <a:rPr lang="en-CA" dirty="0" err="1"/>
              <a:t>utiliza</a:t>
            </a:r>
            <a:r>
              <a:rPr lang="en-CA" dirty="0"/>
              <a:t> para </a:t>
            </a:r>
            <a:r>
              <a:rPr lang="en-CA" dirty="0" err="1"/>
              <a:t>setear</a:t>
            </a:r>
            <a:r>
              <a:rPr lang="en-CA" dirty="0"/>
              <a:t> timers que </a:t>
            </a:r>
            <a:r>
              <a:rPr lang="en-CA" dirty="0" err="1"/>
              <a:t>indican</a:t>
            </a:r>
            <a:r>
              <a:rPr lang="en-CA" dirty="0"/>
              <a:t> el </a:t>
            </a:r>
            <a:r>
              <a:rPr lang="en-CA" dirty="0" err="1"/>
              <a:t>refresco</a:t>
            </a:r>
            <a:r>
              <a:rPr lang="en-CA" dirty="0"/>
              <a:t> de la imagen del display, el </a:t>
            </a:r>
            <a:r>
              <a:rPr lang="en-CA" dirty="0" err="1"/>
              <a:t>brillo</a:t>
            </a:r>
            <a:r>
              <a:rPr lang="en-CA" dirty="0"/>
              <a:t> y el </a:t>
            </a:r>
            <a:r>
              <a:rPr lang="en-CA" dirty="0" err="1"/>
              <a:t>movimiento</a:t>
            </a:r>
            <a:r>
              <a:rPr lang="en-CA" dirty="0"/>
              <a:t> del </a:t>
            </a:r>
            <a:r>
              <a:rPr lang="en-CA" dirty="0" err="1"/>
              <a:t>mensaje</a:t>
            </a:r>
            <a:r>
              <a:rPr lang="en-CA" dirty="0"/>
              <a:t>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43" y="2364773"/>
            <a:ext cx="5839389" cy="411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3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5" y="2325189"/>
            <a:ext cx="11359967" cy="40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0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SegmentDisplay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254033" y="3756349"/>
            <a:ext cx="89088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/>
              <a:t>Es</a:t>
            </a:r>
            <a:r>
              <a:rPr lang="en-CA" dirty="0"/>
              <a:t> particular del hardware.</a:t>
            </a:r>
          </a:p>
          <a:p>
            <a:endParaRPr lang="en-CA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/>
              <a:t>Maneja</a:t>
            </a:r>
            <a:r>
              <a:rPr lang="en-CA" dirty="0"/>
              <a:t> pins GPIO del </a:t>
            </a:r>
            <a:r>
              <a:rPr lang="en-CA" dirty="0" err="1"/>
              <a:t>MicroControlador</a:t>
            </a:r>
            <a:r>
              <a:rPr lang="en-CA" dirty="0"/>
              <a:t> para </a:t>
            </a:r>
            <a:r>
              <a:rPr lang="en-CA" dirty="0" err="1"/>
              <a:t>actualizar</a:t>
            </a:r>
            <a:r>
              <a:rPr lang="en-CA" dirty="0"/>
              <a:t> la </a:t>
            </a:r>
            <a:r>
              <a:rPr lang="en-CA" dirty="0" err="1"/>
              <a:t>línea</a:t>
            </a:r>
            <a:r>
              <a:rPr lang="en-CA" dirty="0"/>
              <a:t> de </a:t>
            </a:r>
            <a:r>
              <a:rPr lang="en-CA" dirty="0" err="1"/>
              <a:t>selección</a:t>
            </a:r>
            <a:r>
              <a:rPr lang="en-CA" dirty="0"/>
              <a:t> del decoder y el valor de </a:t>
            </a:r>
            <a:r>
              <a:rPr lang="en-CA" dirty="0" err="1"/>
              <a:t>cada</a:t>
            </a:r>
            <a:r>
              <a:rPr lang="en-CA" dirty="0"/>
              <a:t> </a:t>
            </a:r>
            <a:r>
              <a:rPr lang="en-CA" dirty="0" err="1"/>
              <a:t>segmento</a:t>
            </a:r>
            <a:r>
              <a:rPr lang="en-CA" dirty="0"/>
              <a:t>.</a:t>
            </a:r>
          </a:p>
          <a:p>
            <a:endParaRPr lang="en-CA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 err="1"/>
              <a:t>Guarda</a:t>
            </a:r>
            <a:r>
              <a:rPr lang="en-CA" dirty="0"/>
              <a:t> dos </a:t>
            </a:r>
            <a:r>
              <a:rPr lang="en-CA" dirty="0" err="1"/>
              <a:t>arreglos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memoria</a:t>
            </a:r>
            <a:r>
              <a:rPr lang="en-CA" dirty="0"/>
              <a:t> con los </a:t>
            </a:r>
            <a:r>
              <a:rPr lang="en-CA" dirty="0" err="1"/>
              <a:t>valores</a:t>
            </a:r>
            <a:r>
              <a:rPr lang="en-CA" dirty="0"/>
              <a:t> </a:t>
            </a:r>
            <a:r>
              <a:rPr lang="en-CA" dirty="0" err="1"/>
              <a:t>hexadecimales</a:t>
            </a:r>
            <a:r>
              <a:rPr lang="en-CA" dirty="0"/>
              <a:t> </a:t>
            </a:r>
            <a:r>
              <a:rPr lang="en-CA" dirty="0" err="1"/>
              <a:t>correspondientes</a:t>
            </a:r>
            <a:r>
              <a:rPr lang="en-CA" dirty="0"/>
              <a:t> a </a:t>
            </a:r>
            <a:r>
              <a:rPr lang="en-CA" dirty="0" err="1"/>
              <a:t>cada</a:t>
            </a:r>
            <a:r>
              <a:rPr lang="en-CA" dirty="0"/>
              <a:t> </a:t>
            </a:r>
            <a:r>
              <a:rPr lang="en-CA" dirty="0" err="1"/>
              <a:t>dígito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74" y="2161244"/>
            <a:ext cx="8341387" cy="14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6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Interrupción</a:t>
            </a:r>
            <a:r>
              <a:rPr lang="en-CA" dirty="0"/>
              <a:t> </a:t>
            </a:r>
            <a:r>
              <a:rPr lang="en-CA" dirty="0" err="1"/>
              <a:t>periódica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235131" y="2272937"/>
            <a:ext cx="58608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 </a:t>
            </a:r>
            <a:r>
              <a:rPr lang="en-CA" dirty="0" err="1"/>
              <a:t>ocupa</a:t>
            </a:r>
            <a:r>
              <a:rPr lang="en-CA" dirty="0"/>
              <a:t> de </a:t>
            </a:r>
            <a:r>
              <a:rPr lang="en-CA" dirty="0" err="1"/>
              <a:t>actualizar</a:t>
            </a:r>
            <a:r>
              <a:rPr lang="en-CA" dirty="0"/>
              <a:t> los timers y </a:t>
            </a:r>
            <a:r>
              <a:rPr lang="en-CA" dirty="0" err="1"/>
              <a:t>atender</a:t>
            </a:r>
            <a:r>
              <a:rPr lang="en-CA" dirty="0"/>
              <a:t> sus</a:t>
            </a:r>
            <a:r>
              <a:rPr lang="en-US" dirty="0"/>
              <a:t> callbacks </a:t>
            </a:r>
            <a:r>
              <a:rPr lang="en-US" dirty="0" err="1"/>
              <a:t>correspondientes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Genera los </a:t>
            </a:r>
            <a:r>
              <a:rPr lang="en-CA" dirty="0" err="1"/>
              <a:t>eventos</a:t>
            </a:r>
            <a:r>
              <a:rPr lang="en-CA" dirty="0"/>
              <a:t> </a:t>
            </a:r>
            <a:r>
              <a:rPr lang="en-CA" dirty="0" err="1"/>
              <a:t>correspondientes</a:t>
            </a:r>
            <a:r>
              <a:rPr lang="en-CA" dirty="0"/>
              <a:t> al display, los timers y el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Dura </a:t>
            </a:r>
            <a:r>
              <a:rPr lang="en-CA" dirty="0" err="1"/>
              <a:t>alrededor</a:t>
            </a:r>
            <a:r>
              <a:rPr lang="en-CA" dirty="0"/>
              <a:t> de 3us y se llama </a:t>
            </a:r>
            <a:r>
              <a:rPr lang="en-CA" dirty="0" err="1"/>
              <a:t>cada</a:t>
            </a:r>
            <a:r>
              <a:rPr lang="en-CA" dirty="0"/>
              <a:t> 1ms,se </a:t>
            </a:r>
            <a:r>
              <a:rPr lang="en-CA" dirty="0" err="1"/>
              <a:t>emplea</a:t>
            </a:r>
            <a:r>
              <a:rPr lang="en-CA" dirty="0"/>
              <a:t> </a:t>
            </a:r>
            <a:r>
              <a:rPr lang="en-CA" dirty="0" err="1"/>
              <a:t>mediante</a:t>
            </a:r>
            <a:r>
              <a:rPr lang="en-CA" dirty="0"/>
              <a:t> </a:t>
            </a:r>
            <a:r>
              <a:rPr lang="en-CA" dirty="0" err="1"/>
              <a:t>Systick</a:t>
            </a:r>
            <a:r>
              <a:rPr lang="en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Tiene</a:t>
            </a:r>
            <a:r>
              <a:rPr lang="en-CA" dirty="0"/>
              <a:t> un </a:t>
            </a:r>
            <a:r>
              <a:rPr lang="en-CA" dirty="0" err="1"/>
              <a:t>DutyCycle</a:t>
            </a:r>
            <a:r>
              <a:rPr lang="en-CA" dirty="0"/>
              <a:t> </a:t>
            </a:r>
            <a:r>
              <a:rPr lang="en-CA" dirty="0" err="1"/>
              <a:t>medido</a:t>
            </a:r>
            <a:r>
              <a:rPr lang="en-CA" dirty="0"/>
              <a:t> </a:t>
            </a:r>
            <a:r>
              <a:rPr lang="en-CA" dirty="0" err="1"/>
              <a:t>menor</a:t>
            </a:r>
            <a:r>
              <a:rPr lang="en-CA" dirty="0"/>
              <a:t> al 1% (</a:t>
            </a:r>
            <a:r>
              <a:rPr lang="en-CA" dirty="0" err="1"/>
              <a:t>alrededor</a:t>
            </a:r>
            <a:r>
              <a:rPr lang="en-CA" dirty="0"/>
              <a:t> de 0.3%)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" r="994" b="7983"/>
          <a:stretch/>
        </p:blipFill>
        <p:spPr>
          <a:xfrm>
            <a:off x="6285680" y="2272937"/>
            <a:ext cx="5671189" cy="40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7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BDE57-B339-42BE-A360-2FAAFF9A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Encoder</a:t>
            </a:r>
          </a:p>
        </p:txBody>
      </p:sp>
      <p:graphicFrame>
        <p:nvGraphicFramePr>
          <p:cNvPr id="6" name="Diagrama 2">
            <a:extLst>
              <a:ext uri="{FF2B5EF4-FFF2-40B4-BE49-F238E27FC236}">
                <a16:creationId xmlns:a16="http://schemas.microsoft.com/office/drawing/2014/main" id="{30734C93-ACF3-4EBF-AE9D-35BC83E98A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016530"/>
              </p:ext>
            </p:extLst>
          </p:nvPr>
        </p:nvGraphicFramePr>
        <p:xfrm>
          <a:off x="5639187" y="2015230"/>
          <a:ext cx="6397064" cy="4767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2">
            <a:extLst>
              <a:ext uri="{FF2B5EF4-FFF2-40B4-BE49-F238E27FC236}">
                <a16:creationId xmlns:a16="http://schemas.microsoft.com/office/drawing/2014/main" id="{A8F95B2F-C7F7-4BCC-9A12-9D443D8BD2F3}"/>
              </a:ext>
            </a:extLst>
          </p:cNvPr>
          <p:cNvSpPr txBox="1"/>
          <p:nvPr/>
        </p:nvSpPr>
        <p:spPr>
          <a:xfrm>
            <a:off x="117567" y="2364772"/>
            <a:ext cx="63190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dirty="0"/>
              <a:t>La </a:t>
            </a:r>
            <a:r>
              <a:rPr lang="en-CA" dirty="0" err="1"/>
              <a:t>realización</a:t>
            </a:r>
            <a:r>
              <a:rPr lang="en-CA" dirty="0"/>
              <a:t> del encoder se divide </a:t>
            </a:r>
            <a:r>
              <a:rPr lang="en-CA" dirty="0" err="1"/>
              <a:t>en</a:t>
            </a:r>
            <a:r>
              <a:rPr lang="en-CA" dirty="0"/>
              <a:t> 3 </a:t>
            </a:r>
            <a:r>
              <a:rPr lang="en-CA" dirty="0" err="1"/>
              <a:t>módulos</a:t>
            </a:r>
            <a:r>
              <a:rPr lang="en-CA" dirty="0"/>
              <a:t>.</a:t>
            </a:r>
          </a:p>
          <a:p>
            <a:pPr algn="just"/>
            <a:endParaRPr lang="en-CA" dirty="0"/>
          </a:p>
          <a:p>
            <a:pPr algn="just"/>
            <a:endParaRPr lang="en-CA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b="1" dirty="0"/>
              <a:t>encoder</a:t>
            </a:r>
            <a:r>
              <a:rPr lang="en-CA" dirty="0"/>
              <a:t> se </a:t>
            </a:r>
            <a:r>
              <a:rPr lang="en-CA" dirty="0" err="1"/>
              <a:t>ocupa</a:t>
            </a:r>
            <a:r>
              <a:rPr lang="en-CA" dirty="0"/>
              <a:t> de </a:t>
            </a:r>
            <a:r>
              <a:rPr lang="en-CA" dirty="0" err="1"/>
              <a:t>generar</a:t>
            </a:r>
            <a:r>
              <a:rPr lang="en-CA" dirty="0"/>
              <a:t> </a:t>
            </a:r>
            <a:r>
              <a:rPr lang="en-CA" dirty="0" err="1"/>
              <a:t>eventos</a:t>
            </a:r>
            <a:r>
              <a:rPr lang="en-CA" dirty="0"/>
              <a:t> </a:t>
            </a:r>
            <a:r>
              <a:rPr lang="en-CA" dirty="0" err="1"/>
              <a:t>abstrayéndose</a:t>
            </a:r>
            <a:r>
              <a:rPr lang="en-CA" dirty="0"/>
              <a:t> del hardware </a:t>
            </a:r>
            <a:r>
              <a:rPr lang="en-CA" dirty="0" err="1"/>
              <a:t>utilizado</a:t>
            </a:r>
            <a:r>
              <a:rPr lang="en-CA" dirty="0"/>
              <a:t>.</a:t>
            </a:r>
          </a:p>
          <a:p>
            <a:pPr algn="just"/>
            <a:endParaRPr lang="en-CA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b="1" dirty="0" err="1"/>
              <a:t>encoderDecoder</a:t>
            </a:r>
            <a:r>
              <a:rPr lang="en-CA" dirty="0"/>
              <a:t> </a:t>
            </a:r>
            <a:r>
              <a:rPr lang="en-CA" dirty="0" err="1"/>
              <a:t>ayuda</a:t>
            </a:r>
            <a:r>
              <a:rPr lang="en-CA" dirty="0"/>
              <a:t> con la </a:t>
            </a:r>
            <a:r>
              <a:rPr lang="en-CA" dirty="0" err="1"/>
              <a:t>lógica</a:t>
            </a:r>
            <a:r>
              <a:rPr lang="en-CA" dirty="0"/>
              <a:t> para</a:t>
            </a:r>
          </a:p>
          <a:p>
            <a:pPr algn="just"/>
            <a:r>
              <a:rPr lang="en-CA" dirty="0" err="1"/>
              <a:t>determinar</a:t>
            </a:r>
            <a:r>
              <a:rPr lang="en-CA" dirty="0"/>
              <a:t> </a:t>
            </a:r>
            <a:r>
              <a:rPr lang="en-CA" dirty="0" err="1"/>
              <a:t>qué</a:t>
            </a:r>
            <a:r>
              <a:rPr lang="en-CA" dirty="0"/>
              <a:t> </a:t>
            </a:r>
            <a:r>
              <a:rPr lang="en-CA" dirty="0" err="1"/>
              <a:t>ingresó</a:t>
            </a:r>
            <a:r>
              <a:rPr lang="en-CA" dirty="0"/>
              <a:t> el </a:t>
            </a:r>
            <a:r>
              <a:rPr lang="en-CA" dirty="0" err="1"/>
              <a:t>usuario</a:t>
            </a:r>
            <a:r>
              <a:rPr lang="en-CA" dirty="0"/>
              <a:t> </a:t>
            </a:r>
            <a:r>
              <a:rPr lang="en-CA" dirty="0" err="1"/>
              <a:t>mediante</a:t>
            </a:r>
            <a:r>
              <a:rPr lang="en-CA" dirty="0"/>
              <a:t> el encoder.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/>
              <a:t>El </a:t>
            </a:r>
            <a:r>
              <a:rPr lang="en-CA" dirty="0" err="1"/>
              <a:t>módulo</a:t>
            </a:r>
            <a:r>
              <a:rPr lang="en-CA" dirty="0"/>
              <a:t> </a:t>
            </a:r>
            <a:r>
              <a:rPr lang="en-CA" b="1" dirty="0" err="1"/>
              <a:t>encoderHAL</a:t>
            </a:r>
            <a:r>
              <a:rPr lang="en-CA" dirty="0"/>
              <a:t> se </a:t>
            </a:r>
            <a:r>
              <a:rPr lang="en-CA" dirty="0" err="1"/>
              <a:t>comunica</a:t>
            </a:r>
            <a:r>
              <a:rPr lang="en-CA" dirty="0"/>
              <a:t> tanto con </a:t>
            </a:r>
            <a:r>
              <a:rPr lang="en-CA" dirty="0" err="1"/>
              <a:t>timer.h</a:t>
            </a:r>
            <a:r>
              <a:rPr lang="en-CA" dirty="0"/>
              <a:t> </a:t>
            </a:r>
            <a:r>
              <a:rPr lang="en-CA" dirty="0" err="1"/>
              <a:t>como</a:t>
            </a:r>
            <a:r>
              <a:rPr lang="en-CA" dirty="0"/>
              <a:t> con </a:t>
            </a:r>
            <a:r>
              <a:rPr lang="en-CA" dirty="0" err="1"/>
              <a:t>gpio.h</a:t>
            </a:r>
            <a:r>
              <a:rPr lang="en-CA" dirty="0"/>
              <a:t> para la </a:t>
            </a:r>
            <a:r>
              <a:rPr lang="en-CA" dirty="0" err="1"/>
              <a:t>lectura</a:t>
            </a:r>
            <a:r>
              <a:rPr lang="en-CA" dirty="0"/>
              <a:t> de pines y </a:t>
            </a:r>
            <a:r>
              <a:rPr lang="en-CA" dirty="0" err="1"/>
              <a:t>seteo</a:t>
            </a:r>
            <a:r>
              <a:rPr lang="en-CA" dirty="0"/>
              <a:t> de </a:t>
            </a:r>
            <a:r>
              <a:rPr lang="en-CA" dirty="0" err="1"/>
              <a:t>callbacks</a:t>
            </a:r>
            <a:r>
              <a:rPr lang="en-CA" dirty="0"/>
              <a:t> de las </a:t>
            </a:r>
            <a:r>
              <a:rPr lang="en-CA" dirty="0" err="1"/>
              <a:t>interrupciones</a:t>
            </a:r>
            <a:r>
              <a:rPr lang="en-CA" dirty="0"/>
              <a:t> </a:t>
            </a:r>
            <a:r>
              <a:rPr lang="en-CA" dirty="0" err="1"/>
              <a:t>periódicas</a:t>
            </a:r>
            <a:r>
              <a:rPr lang="en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4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BDE57-B339-42BE-A360-2FAAFF9A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Eventos de Encoder</a:t>
            </a:r>
          </a:p>
        </p:txBody>
      </p:sp>
      <p:pic>
        <p:nvPicPr>
          <p:cNvPr id="5" name="Content Placeholder 4" descr="código">
            <a:extLst>
              <a:ext uri="{FF2B5EF4-FFF2-40B4-BE49-F238E27FC236}">
                <a16:creationId xmlns:a16="http://schemas.microsoft.com/office/drawing/2014/main" id="{92FCCB1D-F3AA-4841-B45A-A268FB87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85" y="1983688"/>
            <a:ext cx="8451267" cy="480358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6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B38A1-DA29-44B3-B24F-123D07A5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s-AR" sz="2400" dirty="0"/>
              <a:t>Interrupciones de </a:t>
            </a:r>
            <a:r>
              <a:rPr lang="es-AR" sz="2400" dirty="0" err="1"/>
              <a:t>Encoder</a:t>
            </a:r>
            <a:endParaRPr lang="en-US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graphicFrame>
        <p:nvGraphicFramePr>
          <p:cNvPr id="10" name="Diagrama 2">
            <a:extLst>
              <a:ext uri="{FF2B5EF4-FFF2-40B4-BE49-F238E27FC236}">
                <a16:creationId xmlns:a16="http://schemas.microsoft.com/office/drawing/2014/main" id="{D9C5E93E-B393-423D-BC08-241F07CEC8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0270582"/>
              </p:ext>
            </p:extLst>
          </p:nvPr>
        </p:nvGraphicFramePr>
        <p:xfrm>
          <a:off x="2097741" y="824559"/>
          <a:ext cx="8184777" cy="587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00839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7BD73-B4C9-48DB-BF53-1CC8662F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DB7EEA-2C3B-4982-B8C3-ABC60357E345}"/>
              </a:ext>
            </a:extLst>
          </p:cNvPr>
          <p:cNvSpPr txBox="1"/>
          <p:nvPr/>
        </p:nvSpPr>
        <p:spPr>
          <a:xfrm>
            <a:off x="680321" y="2228671"/>
            <a:ext cx="111008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/>
              <a:t>Inputs del MCU:</a:t>
            </a:r>
          </a:p>
          <a:p>
            <a:r>
              <a:rPr lang="es-AR" sz="2400" dirty="0"/>
              <a:t>Enable: Señal que indica en que momento se desliza una tarjeta por el lector</a:t>
            </a:r>
          </a:p>
          <a:p>
            <a:endParaRPr lang="es-AR" sz="2400" dirty="0"/>
          </a:p>
          <a:p>
            <a:r>
              <a:rPr lang="es-AR" sz="2400" dirty="0"/>
              <a:t>Clock: Señal periódica de frecuencia proporcional a la velocidad de la tarjeta</a:t>
            </a:r>
          </a:p>
          <a:p>
            <a:endParaRPr lang="es-AR" sz="2400" dirty="0"/>
          </a:p>
          <a:p>
            <a:r>
              <a:rPr lang="es-AR" sz="2400" dirty="0"/>
              <a:t>Data: Señal que representa un dato (1 o 0) ante flanco descendente de clock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1D79A3-402C-4E89-A0A4-91A3A89F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825219"/>
            <a:ext cx="10058400" cy="16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84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0709D-0300-4B42-A52F-125BFA01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122CE4-8D87-4F1D-B88E-98C5F2F84CA3}"/>
              </a:ext>
            </a:extLst>
          </p:cNvPr>
          <p:cNvSpPr txBox="1"/>
          <p:nvPr/>
        </p:nvSpPr>
        <p:spPr>
          <a:xfrm>
            <a:off x="521294" y="2199860"/>
            <a:ext cx="1114941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Interrupciones del MCU:</a:t>
            </a:r>
          </a:p>
          <a:p>
            <a:r>
              <a:rPr lang="es-AR" sz="2400" dirty="0"/>
              <a:t>Enable – flanco ascendente: Se habilita clock, se comienza lectura.</a:t>
            </a:r>
          </a:p>
          <a:p>
            <a:r>
              <a:rPr lang="es-AR" sz="2400" dirty="0"/>
              <a:t>(2 useg de duración)</a:t>
            </a:r>
          </a:p>
          <a:p>
            <a:endParaRPr lang="es-AR" sz="2400" dirty="0"/>
          </a:p>
          <a:p>
            <a:r>
              <a:rPr lang="es-AR" sz="2400" dirty="0"/>
              <a:t>Clock – flanco descendente: Se lee pin de datos y se guardan en un buffer.</a:t>
            </a:r>
          </a:p>
          <a:p>
            <a:r>
              <a:rPr lang="es-AR" sz="2400" dirty="0"/>
              <a:t>(3 useg de duración)</a:t>
            </a:r>
          </a:p>
          <a:p>
            <a:endParaRPr lang="es-AR" sz="2400" dirty="0"/>
          </a:p>
          <a:p>
            <a:r>
              <a:rPr lang="es-AR" sz="2400" dirty="0"/>
              <a:t>Enable – flanco descendente: Se deshabilita clock, finaliza lectura, se genera un evento (lectureEvent).</a:t>
            </a:r>
          </a:p>
          <a:p>
            <a:r>
              <a:rPr lang="es-AR" sz="2400" dirty="0"/>
              <a:t>(2 useg de duración)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2572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40032-3C3F-44CF-B0F2-6BA666FE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Lectura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3E9794-5113-453A-AFC1-6806F2A76A5A}"/>
              </a:ext>
            </a:extLst>
          </p:cNvPr>
          <p:cNvSpPr txBox="1"/>
          <p:nvPr/>
        </p:nvSpPr>
        <p:spPr>
          <a:xfrm>
            <a:off x="530087" y="2319130"/>
            <a:ext cx="1086678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Manejo de evento de lectura:</a:t>
            </a:r>
          </a:p>
          <a:p>
            <a:r>
              <a:rPr lang="es-AR" sz="2400" dirty="0"/>
              <a:t>Ante la generación de este tipo de evento, se guarda el mismo en una cola.</a:t>
            </a:r>
          </a:p>
          <a:p>
            <a:endParaRPr lang="es-AR" sz="2400" dirty="0"/>
          </a:p>
          <a:p>
            <a:r>
              <a:rPr lang="es-AR" sz="2400" dirty="0"/>
              <a:t>Una “APP” puede indicar que se extraiga un evento de la cola</a:t>
            </a:r>
          </a:p>
          <a:p>
            <a:endParaRPr lang="es-AR" sz="2400" dirty="0"/>
          </a:p>
          <a:p>
            <a:r>
              <a:rPr lang="es-AR" sz="2400" dirty="0"/>
              <a:t>Al extraer el evento de la cola (cuyo contenido es una serie de 1s o 0s), este es decodificado según los estándares especificados de tarjetas magnéticas</a:t>
            </a:r>
          </a:p>
          <a:p>
            <a:endParaRPr lang="es-AR" sz="2400" dirty="0"/>
          </a:p>
          <a:p>
            <a:r>
              <a:rPr lang="es-AR" sz="2400" dirty="0"/>
              <a:t>Finalmente, la APP tiene a su disposición una PALABRA decodificada (y separada en campos según el standard) , y la validez de esta palabra.</a:t>
            </a:r>
          </a:p>
        </p:txBody>
      </p:sp>
    </p:spTree>
    <p:extLst>
      <p:ext uri="{BB962C8B-B14F-4D97-AF65-F5344CB8AC3E}">
        <p14:creationId xmlns:p14="http://schemas.microsoft.com/office/powerpoint/2010/main" val="153033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56824-BDFB-45B2-B159-BD003A55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Tasks</a:t>
            </a:r>
            <a:r>
              <a:rPr lang="es-AR" dirty="0"/>
              <a:t> Manager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0F4E52E-20F5-4ECB-B901-D3C23CAF1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" y="2029377"/>
            <a:ext cx="11591777" cy="470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11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5D5F5-0C93-4318-9806-DB700321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Lector de banda magnética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CD6518-DFF4-4063-8129-349D2EE5C5B4}"/>
              </a:ext>
            </a:extLst>
          </p:cNvPr>
          <p:cNvSpPr txBox="1"/>
          <p:nvPr/>
        </p:nvSpPr>
        <p:spPr>
          <a:xfrm>
            <a:off x="477078" y="2358887"/>
            <a:ext cx="110920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Decodificación:</a:t>
            </a:r>
          </a:p>
          <a:p>
            <a:r>
              <a:rPr lang="es-AR" sz="2400" dirty="0"/>
              <a:t>Se averigua el tipo de TRACK que representan los datos de entrada.</a:t>
            </a:r>
          </a:p>
          <a:p>
            <a:endParaRPr lang="es-AR" sz="2400" dirty="0"/>
          </a:p>
          <a:p>
            <a:r>
              <a:rPr lang="es-AR" sz="2400" dirty="0"/>
              <a:t>Se descartan los datos correspondientes a bordes de la tarjeta.</a:t>
            </a:r>
          </a:p>
          <a:p>
            <a:endParaRPr lang="es-AR" sz="2400" dirty="0"/>
          </a:p>
          <a:p>
            <a:r>
              <a:rPr lang="es-AR" sz="2400" dirty="0"/>
              <a:t>Se decodifica cada carácter, separando en campos según los señaladores. A su vez, se validan los datos contemplando bits de paridad.</a:t>
            </a:r>
          </a:p>
          <a:p>
            <a:endParaRPr lang="es-AR" sz="2400" dirty="0"/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17860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87759-5898-43A2-972B-6DFC67A7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Door manager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FCB638-9F71-4C6E-B509-6715DB8AF248}"/>
              </a:ext>
            </a:extLst>
          </p:cNvPr>
          <p:cNvSpPr txBox="1"/>
          <p:nvPr/>
        </p:nvSpPr>
        <p:spPr>
          <a:xfrm>
            <a:off x="404191" y="2385391"/>
            <a:ext cx="1138361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Funciones disponibles para una “APP”:</a:t>
            </a:r>
          </a:p>
          <a:p>
            <a:r>
              <a:rPr lang="es-AR" sz="2400" dirty="0" err="1"/>
              <a:t>openDoor</a:t>
            </a:r>
            <a:r>
              <a:rPr lang="es-AR" sz="2400" dirty="0"/>
              <a:t>() : prende led.</a:t>
            </a:r>
          </a:p>
          <a:p>
            <a:endParaRPr lang="es-AR" sz="2400" dirty="0"/>
          </a:p>
          <a:p>
            <a:r>
              <a:rPr lang="es-AR" sz="2400" dirty="0" err="1"/>
              <a:t>closeDoor</a:t>
            </a:r>
            <a:r>
              <a:rPr lang="es-AR" sz="2400" dirty="0"/>
              <a:t>() : apaga led.</a:t>
            </a:r>
          </a:p>
          <a:p>
            <a:endParaRPr lang="es-AR" sz="2400" dirty="0"/>
          </a:p>
          <a:p>
            <a:r>
              <a:rPr lang="es-AR" sz="2400" dirty="0" err="1"/>
              <a:t>openDoorTemporally</a:t>
            </a:r>
            <a:r>
              <a:rPr lang="es-AR" sz="2400" dirty="0"/>
              <a:t>() : prende led, y lo apaga luego de un tiempo configurable.</a:t>
            </a:r>
          </a:p>
        </p:txBody>
      </p:sp>
    </p:spTree>
    <p:extLst>
      <p:ext uri="{BB962C8B-B14F-4D97-AF65-F5344CB8AC3E}">
        <p14:creationId xmlns:p14="http://schemas.microsoft.com/office/powerpoint/2010/main" val="3116513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68E9E-53E8-477D-9794-D2D8E13A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Cloud – Thing Speak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50EAE76-05F9-4024-B932-905B15B30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544767"/>
              </p:ext>
            </p:extLst>
          </p:nvPr>
        </p:nvGraphicFramePr>
        <p:xfrm>
          <a:off x="-243044" y="2070846"/>
          <a:ext cx="8128000" cy="471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C4C2981-FFAC-4C42-9EDF-BE8D37135994}"/>
              </a:ext>
            </a:extLst>
          </p:cNvPr>
          <p:cNvSpPr/>
          <p:nvPr/>
        </p:nvSpPr>
        <p:spPr>
          <a:xfrm>
            <a:off x="8373035" y="3357282"/>
            <a:ext cx="1147483" cy="79337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8479B3-AC8F-4B3F-9CA4-F5D41683071B}"/>
              </a:ext>
            </a:extLst>
          </p:cNvPr>
          <p:cNvCxnSpPr>
            <a:cxnSpLocks/>
          </p:cNvCxnSpPr>
          <p:nvPr/>
        </p:nvCxnSpPr>
        <p:spPr>
          <a:xfrm>
            <a:off x="6678706" y="3567953"/>
            <a:ext cx="1694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05E65A-5965-4BE8-85B4-E2ECBB62CBCD}"/>
              </a:ext>
            </a:extLst>
          </p:cNvPr>
          <p:cNvCxnSpPr>
            <a:cxnSpLocks/>
          </p:cNvCxnSpPr>
          <p:nvPr/>
        </p:nvCxnSpPr>
        <p:spPr>
          <a:xfrm flipH="1">
            <a:off x="6678707" y="3890682"/>
            <a:ext cx="1694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 15">
            <a:extLst>
              <a:ext uri="{FF2B5EF4-FFF2-40B4-BE49-F238E27FC236}">
                <a16:creationId xmlns:a16="http://schemas.microsoft.com/office/drawing/2014/main" id="{BAB74E4E-080A-4E6C-BC2E-94D03A728B45}"/>
              </a:ext>
            </a:extLst>
          </p:cNvPr>
          <p:cNvSpPr/>
          <p:nvPr/>
        </p:nvSpPr>
        <p:spPr>
          <a:xfrm>
            <a:off x="10076330" y="2241176"/>
            <a:ext cx="1786676" cy="1246095"/>
          </a:xfrm>
          <a:prstGeom prst="clou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Thing</a:t>
            </a:r>
          </a:p>
          <a:p>
            <a:pPr algn="ctr"/>
            <a:r>
              <a:rPr lang="es-AR" dirty="0"/>
              <a:t>Speak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C8DC72B-65C0-456E-ADD0-AB07785F96D8}"/>
              </a:ext>
            </a:extLst>
          </p:cNvPr>
          <p:cNvCxnSpPr>
            <a:stCxn id="7" idx="3"/>
            <a:endCxn id="16" idx="2"/>
          </p:cNvCxnSpPr>
          <p:nvPr/>
        </p:nvCxnSpPr>
        <p:spPr>
          <a:xfrm flipV="1">
            <a:off x="9520518" y="2864224"/>
            <a:ext cx="561354" cy="88974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04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38514-29F6-4B70-886E-67653E9D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/>
              <a:t>GatewayComm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6A327B-A4A1-4F47-97C1-A00104F65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55" y="41492"/>
            <a:ext cx="5895920" cy="675750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3383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BA6F90-4C9D-4A7A-824A-3D8FAA5537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039"/>
          <a:stretch/>
        </p:blipFill>
        <p:spPr>
          <a:xfrm>
            <a:off x="4644526" y="10"/>
            <a:ext cx="7552945" cy="68579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5D611BD-13D6-4754-93F1-8ABAB8116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1564798-5942-49A9-89E9-7BF6D0239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2533A-61BA-4801-9E80-07B7011B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CloudRTOS Thread</a:t>
            </a:r>
          </a:p>
        </p:txBody>
      </p:sp>
    </p:spTree>
    <p:extLst>
      <p:ext uri="{BB962C8B-B14F-4D97-AF65-F5344CB8AC3E}">
        <p14:creationId xmlns:p14="http://schemas.microsoft.com/office/powerpoint/2010/main" val="1828281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C031CB-DEB3-405F-9996-5322C24A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031F0E-C3FA-4DAF-BD13-4AC665CFF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85C68-BF28-4330-A4FE-33ABD885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629"/>
            <a:ext cx="11525954" cy="27594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73350E1-40B5-47D9-8DDD-3C2A17B4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1525954" cy="537949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D28750-8BE2-40F7-910E-0C9644D1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13" y="1997765"/>
            <a:ext cx="5872891" cy="26966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GRACIAS POR SU ATENCIÓN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1500D0A-0DCA-4E06-8B25-618E6299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4686838"/>
            <a:ext cx="1602997" cy="1442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08AC4DC-69B5-4DD1-84BC-850C5A28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3034068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771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1C02D-0977-40D3-9DD2-93B07582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Task</a:t>
            </a:r>
            <a:r>
              <a:rPr lang="es-AR" dirty="0"/>
              <a:t> “</a:t>
            </a:r>
            <a:r>
              <a:rPr lang="es-AR" dirty="0" err="1"/>
              <a:t>start</a:t>
            </a:r>
            <a:r>
              <a:rPr lang="es-AR" dirty="0"/>
              <a:t>”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BD79001-3BAA-4F02-9ED3-14A2BAB2A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096085"/>
            <a:ext cx="10133604" cy="45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1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9499D-F880-4000-9482-065A1CD0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Task</a:t>
            </a:r>
            <a:r>
              <a:rPr lang="es-AR" dirty="0"/>
              <a:t> “app”</a:t>
            </a:r>
          </a:p>
        </p:txBody>
      </p:sp>
      <p:pic>
        <p:nvPicPr>
          <p:cNvPr id="4" name="Imagen 3" descr="Captura de pantalla con letras y números&#10;&#10;Descripción generada automáticamente">
            <a:extLst>
              <a:ext uri="{FF2B5EF4-FFF2-40B4-BE49-F238E27FC236}">
                <a16:creationId xmlns:a16="http://schemas.microsoft.com/office/drawing/2014/main" id="{B3672377-EB10-4FCA-AC85-7DCC5964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17" y="2175827"/>
            <a:ext cx="8926365" cy="446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8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C1330-DA23-46B3-B70A-D74277B1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Task</a:t>
            </a:r>
            <a:r>
              <a:rPr lang="es-AR" dirty="0"/>
              <a:t> “</a:t>
            </a:r>
            <a:r>
              <a:rPr lang="es-AR" dirty="0" err="1"/>
              <a:t>cloud</a:t>
            </a:r>
            <a:r>
              <a:rPr lang="es-AR" dirty="0"/>
              <a:t>”</a:t>
            </a:r>
          </a:p>
        </p:txBody>
      </p:sp>
      <p:pic>
        <p:nvPicPr>
          <p:cNvPr id="4" name="Imagen 3" descr="Imagen que contiene captura de pantalla, pantalla, monitor&#10;&#10;Descripción generada automáticamente">
            <a:extLst>
              <a:ext uri="{FF2B5EF4-FFF2-40B4-BE49-F238E27FC236}">
                <a16:creationId xmlns:a16="http://schemas.microsoft.com/office/drawing/2014/main" id="{542A1A31-2FFC-4DE4-A7F9-FEFFC6D2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83" y="2288891"/>
            <a:ext cx="7973538" cy="41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8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61D55-F792-484C-9E9A-7B9AD6A0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Timing </a:t>
            </a:r>
            <a:r>
              <a:rPr lang="es-AR" dirty="0" err="1"/>
              <a:t>results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023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FD7A778-23E4-4917-BBB4-AFC560E32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7713763"/>
              </p:ext>
            </p:extLst>
          </p:nvPr>
        </p:nvGraphicFramePr>
        <p:xfrm>
          <a:off x="168676" y="1"/>
          <a:ext cx="11824542" cy="6755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25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78A90-C04F-48F2-9630-6501B29F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Aplicación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52E7970-F2DA-4D46-AC57-44B841CD74D2}"/>
              </a:ext>
            </a:extLst>
          </p:cNvPr>
          <p:cNvSpPr/>
          <p:nvPr/>
        </p:nvSpPr>
        <p:spPr>
          <a:xfrm>
            <a:off x="470452" y="3383876"/>
            <a:ext cx="151074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MENU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A4A7CF1-D96A-4BBD-89FF-70117E82D51D}"/>
              </a:ext>
            </a:extLst>
          </p:cNvPr>
          <p:cNvSpPr/>
          <p:nvPr/>
        </p:nvSpPr>
        <p:spPr>
          <a:xfrm>
            <a:off x="2292611" y="2617299"/>
            <a:ext cx="1961337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RECEIVING ID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9C22ED0-BBEE-43EB-8AEB-C84BA90D5633}"/>
              </a:ext>
            </a:extLst>
          </p:cNvPr>
          <p:cNvSpPr/>
          <p:nvPr/>
        </p:nvSpPr>
        <p:spPr>
          <a:xfrm>
            <a:off x="5258075" y="5367606"/>
            <a:ext cx="1675849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BLOCKED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3B278F0-1F7B-4C72-A738-0A89E4956C12}"/>
              </a:ext>
            </a:extLst>
          </p:cNvPr>
          <p:cNvSpPr/>
          <p:nvPr/>
        </p:nvSpPr>
        <p:spPr>
          <a:xfrm>
            <a:off x="1433720" y="5129056"/>
            <a:ext cx="151074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GLOW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E068FCA-C128-4D52-A533-0E9541BAB911}"/>
              </a:ext>
            </a:extLst>
          </p:cNvPr>
          <p:cNvSpPr/>
          <p:nvPr/>
        </p:nvSpPr>
        <p:spPr>
          <a:xfrm>
            <a:off x="3235188" y="4486326"/>
            <a:ext cx="1785300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RECEIVING PIN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B718CB9-9A09-4859-B015-D0BD944DEBE0}"/>
              </a:ext>
            </a:extLst>
          </p:cNvPr>
          <p:cNvSpPr/>
          <p:nvPr/>
        </p:nvSpPr>
        <p:spPr>
          <a:xfrm>
            <a:off x="9144015" y="2222415"/>
            <a:ext cx="151074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ADDING USER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B74364F-0952-4914-93B0-2B34E95E2184}"/>
              </a:ext>
            </a:extLst>
          </p:cNvPr>
          <p:cNvSpPr/>
          <p:nvPr/>
        </p:nvSpPr>
        <p:spPr>
          <a:xfrm>
            <a:off x="6561905" y="4082145"/>
            <a:ext cx="1917442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CHANGING PIN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D22E770-8A08-4ADB-B05E-5D07F8CE0CE7}"/>
              </a:ext>
            </a:extLst>
          </p:cNvPr>
          <p:cNvSpPr/>
          <p:nvPr/>
        </p:nvSpPr>
        <p:spPr>
          <a:xfrm>
            <a:off x="9402144" y="3717221"/>
            <a:ext cx="1784075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REMOVING USER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5785116-39C8-4B6E-A5C1-F578224FD4B8}"/>
              </a:ext>
            </a:extLst>
          </p:cNvPr>
          <p:cNvSpPr/>
          <p:nvPr/>
        </p:nvSpPr>
        <p:spPr>
          <a:xfrm>
            <a:off x="4777830" y="3034270"/>
            <a:ext cx="1784075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USER APPROVED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D2342EB-AA50-4326-8594-CE01308572C9}"/>
              </a:ext>
            </a:extLst>
          </p:cNvPr>
          <p:cNvSpPr/>
          <p:nvPr/>
        </p:nvSpPr>
        <p:spPr>
          <a:xfrm>
            <a:off x="6898346" y="2315425"/>
            <a:ext cx="1510748" cy="1285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ADMIN MODE</a:t>
            </a:r>
          </a:p>
        </p:txBody>
      </p: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56ACD009-5B3A-4BEC-BF15-5B1A21ABBCA6}"/>
              </a:ext>
            </a:extLst>
          </p:cNvPr>
          <p:cNvCxnSpPr/>
          <p:nvPr/>
        </p:nvCxnSpPr>
        <p:spPr>
          <a:xfrm flipV="1">
            <a:off x="1433720" y="2909559"/>
            <a:ext cx="978176" cy="518731"/>
          </a:xfrm>
          <a:prstGeom prst="curvedConnector3">
            <a:avLst>
              <a:gd name="adj1" fmla="val 2154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DE9D2ACC-74F7-4438-A308-01A6BEADC646}"/>
              </a:ext>
            </a:extLst>
          </p:cNvPr>
          <p:cNvCxnSpPr/>
          <p:nvPr/>
        </p:nvCxnSpPr>
        <p:spPr>
          <a:xfrm rot="16200000" flipH="1">
            <a:off x="3466133" y="4085193"/>
            <a:ext cx="598317" cy="203947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D8390069-A0BE-4C22-8EB0-8BFA7F8544AA}"/>
              </a:ext>
            </a:extLst>
          </p:cNvPr>
          <p:cNvCxnSpPr/>
          <p:nvPr/>
        </p:nvCxnSpPr>
        <p:spPr>
          <a:xfrm rot="5400000" flipH="1" flipV="1">
            <a:off x="4762237" y="4409284"/>
            <a:ext cx="607042" cy="221973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5E834FFA-B1C2-4D91-8CD0-972DDEC4394D}"/>
              </a:ext>
            </a:extLst>
          </p:cNvPr>
          <p:cNvCxnSpPr/>
          <p:nvPr/>
        </p:nvCxnSpPr>
        <p:spPr>
          <a:xfrm flipV="1">
            <a:off x="6122728" y="2744753"/>
            <a:ext cx="816316" cy="379636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44E42827-3E00-439E-BD93-9196ABB910CD}"/>
              </a:ext>
            </a:extLst>
          </p:cNvPr>
          <p:cNvCxnSpPr/>
          <p:nvPr/>
        </p:nvCxnSpPr>
        <p:spPr>
          <a:xfrm>
            <a:off x="6561905" y="3888008"/>
            <a:ext cx="336441" cy="299158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curvado 34">
            <a:extLst>
              <a:ext uri="{FF2B5EF4-FFF2-40B4-BE49-F238E27FC236}">
                <a16:creationId xmlns:a16="http://schemas.microsoft.com/office/drawing/2014/main" id="{45021C92-48D7-4C1B-8C79-927D10BC69B4}"/>
              </a:ext>
            </a:extLst>
          </p:cNvPr>
          <p:cNvCxnSpPr/>
          <p:nvPr/>
        </p:nvCxnSpPr>
        <p:spPr>
          <a:xfrm>
            <a:off x="8357593" y="3260029"/>
            <a:ext cx="1144216" cy="822116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B26E4BD7-2D8C-457E-810E-50619225E4E7}"/>
              </a:ext>
            </a:extLst>
          </p:cNvPr>
          <p:cNvCxnSpPr/>
          <p:nvPr/>
        </p:nvCxnSpPr>
        <p:spPr>
          <a:xfrm flipV="1">
            <a:off x="8308554" y="2564927"/>
            <a:ext cx="889425" cy="12745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35D67D8B-7C52-4697-9B32-7EFE1A51B581}"/>
              </a:ext>
            </a:extLst>
          </p:cNvPr>
          <p:cNvCxnSpPr>
            <a:cxnSpLocks/>
          </p:cNvCxnSpPr>
          <p:nvPr/>
        </p:nvCxnSpPr>
        <p:spPr>
          <a:xfrm>
            <a:off x="5004242" y="5129056"/>
            <a:ext cx="623579" cy="371115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7B867338-BAAF-4ECF-B0CF-095C9ABB5992}"/>
              </a:ext>
            </a:extLst>
          </p:cNvPr>
          <p:cNvCxnSpPr>
            <a:endCxn id="7" idx="5"/>
          </p:cNvCxnSpPr>
          <p:nvPr/>
        </p:nvCxnSpPr>
        <p:spPr>
          <a:xfrm rot="10800000">
            <a:off x="4759037" y="5583536"/>
            <a:ext cx="556994" cy="188250"/>
          </a:xfrm>
          <a:prstGeom prst="curvedConnector4">
            <a:avLst>
              <a:gd name="adj1" fmla="val 26530"/>
              <a:gd name="adj2" fmla="val -12143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curvado 43">
            <a:extLst>
              <a:ext uri="{FF2B5EF4-FFF2-40B4-BE49-F238E27FC236}">
                <a16:creationId xmlns:a16="http://schemas.microsoft.com/office/drawing/2014/main" id="{8EE79135-B4DA-4768-9F9E-A75FB6A3B1FD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1220357" y="4882700"/>
            <a:ext cx="647970" cy="22124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8BE1C33E-A2DC-4EF7-9B31-C16BFB9754E9}"/>
              </a:ext>
            </a:extLst>
          </p:cNvPr>
          <p:cNvSpPr/>
          <p:nvPr/>
        </p:nvSpPr>
        <p:spPr>
          <a:xfrm>
            <a:off x="5210246" y="2243581"/>
            <a:ext cx="304800" cy="821635"/>
          </a:xfrm>
          <a:custGeom>
            <a:avLst/>
            <a:gdLst>
              <a:gd name="connsiteX0" fmla="*/ 304800 w 304800"/>
              <a:gd name="connsiteY0" fmla="*/ 821635 h 821635"/>
              <a:gd name="connsiteX1" fmla="*/ 251791 w 304800"/>
              <a:gd name="connsiteY1" fmla="*/ 689113 h 821635"/>
              <a:gd name="connsiteX2" fmla="*/ 225287 w 304800"/>
              <a:gd name="connsiteY2" fmla="*/ 636105 h 821635"/>
              <a:gd name="connsiteX3" fmla="*/ 185530 w 304800"/>
              <a:gd name="connsiteY3" fmla="*/ 530087 h 821635"/>
              <a:gd name="connsiteX4" fmla="*/ 159026 w 304800"/>
              <a:gd name="connsiteY4" fmla="*/ 477079 h 821635"/>
              <a:gd name="connsiteX5" fmla="*/ 145774 w 304800"/>
              <a:gd name="connsiteY5" fmla="*/ 437322 h 821635"/>
              <a:gd name="connsiteX6" fmla="*/ 132522 w 304800"/>
              <a:gd name="connsiteY6" fmla="*/ 384313 h 821635"/>
              <a:gd name="connsiteX7" fmla="*/ 106017 w 304800"/>
              <a:gd name="connsiteY7" fmla="*/ 344557 h 821635"/>
              <a:gd name="connsiteX8" fmla="*/ 79513 w 304800"/>
              <a:gd name="connsiteY8" fmla="*/ 225287 h 821635"/>
              <a:gd name="connsiteX9" fmla="*/ 53009 w 304800"/>
              <a:gd name="connsiteY9" fmla="*/ 106018 h 821635"/>
              <a:gd name="connsiteX10" fmla="*/ 26504 w 304800"/>
              <a:gd name="connsiteY10" fmla="*/ 79513 h 821635"/>
              <a:gd name="connsiteX11" fmla="*/ 0 w 304800"/>
              <a:gd name="connsiteY11" fmla="*/ 0 h 82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4800" h="821635">
                <a:moveTo>
                  <a:pt x="304800" y="821635"/>
                </a:moveTo>
                <a:cubicBezTo>
                  <a:pt x="190393" y="592824"/>
                  <a:pt x="313106" y="852622"/>
                  <a:pt x="251791" y="689113"/>
                </a:cubicBezTo>
                <a:cubicBezTo>
                  <a:pt x="244855" y="670616"/>
                  <a:pt x="232885" y="654340"/>
                  <a:pt x="225287" y="636105"/>
                </a:cubicBezTo>
                <a:cubicBezTo>
                  <a:pt x="210771" y="601266"/>
                  <a:pt x="200046" y="564926"/>
                  <a:pt x="185530" y="530087"/>
                </a:cubicBezTo>
                <a:cubicBezTo>
                  <a:pt x="177932" y="511852"/>
                  <a:pt x="166808" y="495237"/>
                  <a:pt x="159026" y="477079"/>
                </a:cubicBezTo>
                <a:cubicBezTo>
                  <a:pt x="153523" y="464239"/>
                  <a:pt x="149612" y="450754"/>
                  <a:pt x="145774" y="437322"/>
                </a:cubicBezTo>
                <a:cubicBezTo>
                  <a:pt x="140770" y="419809"/>
                  <a:pt x="139697" y="401054"/>
                  <a:pt x="132522" y="384313"/>
                </a:cubicBezTo>
                <a:cubicBezTo>
                  <a:pt x="126248" y="369674"/>
                  <a:pt x="114852" y="357809"/>
                  <a:pt x="106017" y="344557"/>
                </a:cubicBezTo>
                <a:cubicBezTo>
                  <a:pt x="91837" y="287835"/>
                  <a:pt x="90729" y="286975"/>
                  <a:pt x="79513" y="225287"/>
                </a:cubicBezTo>
                <a:cubicBezTo>
                  <a:pt x="76488" y="208649"/>
                  <a:pt x="68248" y="131415"/>
                  <a:pt x="53009" y="106018"/>
                </a:cubicBezTo>
                <a:cubicBezTo>
                  <a:pt x="46581" y="95304"/>
                  <a:pt x="35339" y="88348"/>
                  <a:pt x="26504" y="79513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4" name="Estrella: 5 puntas 13">
            <a:extLst>
              <a:ext uri="{FF2B5EF4-FFF2-40B4-BE49-F238E27FC236}">
                <a16:creationId xmlns:a16="http://schemas.microsoft.com/office/drawing/2014/main" id="{1695D82F-1BD7-477C-A69D-8FCE85173DFF}"/>
              </a:ext>
            </a:extLst>
          </p:cNvPr>
          <p:cNvSpPr/>
          <p:nvPr/>
        </p:nvSpPr>
        <p:spPr>
          <a:xfrm>
            <a:off x="4285433" y="1945190"/>
            <a:ext cx="1629795" cy="8533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197157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5BD20-2C43-42C0-B780-C25DE329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“Main program” - Aplicación</a:t>
            </a:r>
          </a:p>
        </p:txBody>
      </p:sp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9783A38-9C69-409E-8DA3-70AD4725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82" y="1977604"/>
            <a:ext cx="9425600" cy="488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311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Microsoft Office PowerPoint</Application>
  <PresentationFormat>Widescreen</PresentationFormat>
  <Paragraphs>160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Trebuchet MS</vt:lpstr>
      <vt:lpstr>Berlín</vt:lpstr>
      <vt:lpstr>Control de Acceso + RTOS + Cloud</vt:lpstr>
      <vt:lpstr>Tasks Manager</vt:lpstr>
      <vt:lpstr>Task “start”</vt:lpstr>
      <vt:lpstr>Task “app”</vt:lpstr>
      <vt:lpstr>Task “cloud”</vt:lpstr>
      <vt:lpstr>Timing results</vt:lpstr>
      <vt:lpstr>PowerPoint Presentation</vt:lpstr>
      <vt:lpstr>Aplicación</vt:lpstr>
      <vt:lpstr>“Main program” - Aplicación</vt:lpstr>
      <vt:lpstr>Display</vt:lpstr>
      <vt:lpstr>Display</vt:lpstr>
      <vt:lpstr>SegmentDisplay</vt:lpstr>
      <vt:lpstr>Interrupción periódica</vt:lpstr>
      <vt:lpstr>Encoder</vt:lpstr>
      <vt:lpstr>Eventos de Encoder</vt:lpstr>
      <vt:lpstr>Interrupciones de Encoder</vt:lpstr>
      <vt:lpstr>Lector de banda magnética</vt:lpstr>
      <vt:lpstr>Lector de banda magnética</vt:lpstr>
      <vt:lpstr>Lectura de banda magnética</vt:lpstr>
      <vt:lpstr>Lector de banda magnética</vt:lpstr>
      <vt:lpstr>Door manager</vt:lpstr>
      <vt:lpstr>Cloud – Thing Speak</vt:lpstr>
      <vt:lpstr>GatewayComm</vt:lpstr>
      <vt:lpstr>CloudRTOS Thread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Acceso + RTOS + Cloud</dc:title>
  <dc:creator>Manuel Mollon</dc:creator>
  <cp:lastModifiedBy>Manuel Mollon</cp:lastModifiedBy>
  <cp:revision>1</cp:revision>
  <dcterms:created xsi:type="dcterms:W3CDTF">2019-11-29T14:34:57Z</dcterms:created>
  <dcterms:modified xsi:type="dcterms:W3CDTF">2019-11-29T14:35:25Z</dcterms:modified>
</cp:coreProperties>
</file>