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F5FF"/>
    <a:srgbClr val="02C7D6"/>
    <a:srgbClr val="00D2E2"/>
    <a:srgbClr val="00DAEF"/>
    <a:srgbClr val="00E6F7"/>
    <a:srgbClr val="74EFF7"/>
    <a:srgbClr val="78E5FF"/>
    <a:srgbClr val="00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052"/>
    <p:restoredTop sz="94664"/>
  </p:normalViewPr>
  <p:slideViewPr>
    <p:cSldViewPr snapToGrid="0" snapToObjects="1">
      <p:cViewPr varScale="1">
        <p:scale>
          <a:sx n="80" d="100"/>
          <a:sy n="80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5114-892B-B24E-B726-3B3B2993A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D0538-5B9E-3C4F-A51B-9FD88060E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293E-2032-724B-A5B0-1DDEAB7F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B26C-43D2-C444-A569-5AFE3E5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DADC-327A-0E48-87F1-253C52C5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0093-472B-1B41-B202-A38D7D24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234CF-7DF6-FD4A-A8F6-9F5B1A2D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1CF6-D338-3B42-99FC-6C1ED312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3EF3-2B33-FD48-B5D0-D596E2D0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2FF2-0182-A949-9BA0-05A81E9F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1143A-4FB0-1E45-BCBF-30FE2746E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CF1C-469B-7340-84CB-06F4AF63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8B5F-17DA-4B46-A2D2-3C3325A4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3129-6B40-4749-8125-C84BC2CC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1F3E-6E83-5544-A9CF-B78EED61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910-46D5-3947-90E9-56E784B4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C3C8-2093-744A-80DF-CC065555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6425-2C1B-A04C-80D0-2FC887F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0333-493B-6349-A3A8-6F167131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EEFE-F6F6-9F43-BD77-95573B2F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8552-D0B5-8541-A119-0A5B6805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3DEA2-10AC-0142-8D24-A0713455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53894-939B-1B47-B576-0086085E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EF7A-58AD-0141-AF4A-FAEBDB0E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D01D-A62D-2C4E-A012-D06C023E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B724-C6FD-434A-A253-2AE4AFE6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DE0A-C416-3C4A-AF38-C37E2BE37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85E03-726C-5346-BF79-4305A2E10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CBEF-3154-3544-AB2E-0AA23C06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67EE-252B-C849-A77F-4FDA71D0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516B-48C2-5F45-B10B-529A9F73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B642-546F-8546-88CE-32CD62CC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DCDD-54EF-C040-9A7C-BB835348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32C5F-E622-E142-A0C7-27F4139E1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5ED5A-CF44-4442-9793-D4D994E4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CAA61-8016-E040-849E-FE7DAF477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09F66-C20F-5443-916D-118B3A8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94A87-DE0C-D846-9A78-672F7A68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18396-848D-2E4B-8913-17FAEFEC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907C-34D0-1D4C-8811-3A4D1F2D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4B716-45FC-8C44-9053-B54EAA1B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B7991-7A3D-A346-BC92-6FE1614D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47D11-2B1A-A045-9F78-DEFA1081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B6090-7018-3B4B-A47E-0BB798E1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800D1-99B6-8C48-9460-5926408A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B05ED-A670-6B4A-A7D1-5F757DD4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A48C-3A7F-AD47-9315-D52170B4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80E3-95B4-0A49-B427-43F5A6D6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26035-AACA-614A-BADC-8FD92AB4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56335-B6C6-F64E-9EBD-066E8B12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7975-E73C-8E4F-988A-848E64F9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719E-5E1A-5B4A-9351-5DCD4E5E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1E8-5DDD-0D4B-B508-7BC09C8B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7FC83-E487-6748-9447-C8E99BD2B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3E0EE-28C0-DE4C-8D22-A5454558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93FD-44D9-5C47-8DEC-3DA91827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8703-2B5B-DA4E-AC35-BE1E45DB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6948-05D3-C34E-AC31-206C73B1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0BB51-0055-C144-A1EC-E6A4ED52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1FFC7-7CE6-E54A-9987-DEA7ADCA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D012-D108-C748-A6C1-E9F44D07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2931-68E9-9748-8741-3A7C5739E00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DCF35-3B96-3D4E-8FE4-D493DDB96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B078-44F7-4C4F-BA16-70E8AA115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DDCC9C-30A5-0B4E-BFB4-5E2D7CC9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-1"/>
            <a:ext cx="7355541" cy="73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F5EF9D3-9691-244C-89B2-51A433CAA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26" y="532669"/>
            <a:ext cx="5544273" cy="548224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38F2D2-4968-7D4F-AFB7-D45E46B4930C}"/>
              </a:ext>
            </a:extLst>
          </p:cNvPr>
          <p:cNvSpPr txBox="1"/>
          <p:nvPr/>
        </p:nvSpPr>
        <p:spPr>
          <a:xfrm>
            <a:off x="6673516" y="532669"/>
            <a:ext cx="50051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Have you ever wanted to make a recipe, but weren’t sure how healthy it was for you? </a:t>
            </a:r>
          </a:p>
          <a:p>
            <a:r>
              <a:rPr lang="en-US" sz="26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Maybe you have a favorite food, but have trouble determining just how many servings are good for you. </a:t>
            </a:r>
          </a:p>
          <a:p>
            <a:r>
              <a:rPr lang="en-US" sz="26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Or you really wish you could figure out which ingredient is unhealthy and substitute. </a:t>
            </a:r>
          </a:p>
        </p:txBody>
      </p:sp>
    </p:spTree>
    <p:extLst>
      <p:ext uri="{BB962C8B-B14F-4D97-AF65-F5344CB8AC3E}">
        <p14:creationId xmlns:p14="http://schemas.microsoft.com/office/powerpoint/2010/main" val="17581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B7B3-B40D-D041-B157-EC35D3F5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" y="186611"/>
            <a:ext cx="11719249" cy="1504077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Coding approach, and data munging technique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64170-1D7C-CF4D-A6D9-BB5EF2E0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6" y="2840322"/>
            <a:ext cx="4548355" cy="2308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34198-9D6E-3049-8D55-A28EE3580FC9}"/>
              </a:ext>
            </a:extLst>
          </p:cNvPr>
          <p:cNvSpPr txBox="1"/>
          <p:nvPr/>
        </p:nvSpPr>
        <p:spPr>
          <a:xfrm>
            <a:off x="5438275" y="2154977"/>
            <a:ext cx="5791200" cy="150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Created a function that calls our API to generate and update a list of recipes, and ingredients.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467B3-7D73-9E44-A1CA-1278852AA1DA}"/>
              </a:ext>
            </a:extLst>
          </p:cNvPr>
          <p:cNvSpPr txBox="1"/>
          <p:nvPr/>
        </p:nvSpPr>
        <p:spPr>
          <a:xfrm>
            <a:off x="5438274" y="3994484"/>
            <a:ext cx="579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all the individual recipes and ingredients were updated, we imported glob to merge the individual recipes into a master recipes json, and individual the ingredients into a master ingredients json</a:t>
            </a:r>
          </a:p>
        </p:txBody>
      </p:sp>
    </p:spTree>
    <p:extLst>
      <p:ext uri="{BB962C8B-B14F-4D97-AF65-F5344CB8AC3E}">
        <p14:creationId xmlns:p14="http://schemas.microsoft.com/office/powerpoint/2010/main" val="167551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DA9FCF-C0D5-AC43-AB5E-33C1F503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5" y="1390787"/>
            <a:ext cx="4429964" cy="495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EB4E9-594E-B544-B0FE-E44192F52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16" y="1429980"/>
            <a:ext cx="2515622" cy="2266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0DC73-B21E-FA40-B9AD-65D0D4B62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416" y="3841287"/>
            <a:ext cx="2515622" cy="25014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CC40E18-CD95-DF48-BF1B-C17386AEBF01}"/>
              </a:ext>
            </a:extLst>
          </p:cNvPr>
          <p:cNvSpPr txBox="1">
            <a:spLocks/>
          </p:cNvSpPr>
          <p:nvPr/>
        </p:nvSpPr>
        <p:spPr>
          <a:xfrm>
            <a:off x="364112" y="358815"/>
            <a:ext cx="10562389" cy="926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74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818C0-18CF-0845-87BC-4A63FE5DC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420" y="1625"/>
            <a:ext cx="9116992" cy="6856375"/>
          </a:xfrm>
        </p:spPr>
      </p:pic>
    </p:spTree>
    <p:extLst>
      <p:ext uri="{BB962C8B-B14F-4D97-AF65-F5344CB8AC3E}">
        <p14:creationId xmlns:p14="http://schemas.microsoft.com/office/powerpoint/2010/main" val="2419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116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Coding approach, and data munging technique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Pendarvis</dc:creator>
  <cp:lastModifiedBy>Cindy Pendarvis</cp:lastModifiedBy>
  <cp:revision>25</cp:revision>
  <dcterms:created xsi:type="dcterms:W3CDTF">2020-01-18T16:27:38Z</dcterms:created>
  <dcterms:modified xsi:type="dcterms:W3CDTF">2020-01-23T03:55:12Z</dcterms:modified>
</cp:coreProperties>
</file>