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37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5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8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89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2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78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2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FE02-B5FD-4414-96A8-E944A81B0684}" type="datetimeFigureOut">
              <a:rPr lang="pl-PL" smtClean="0"/>
              <a:t>2014-05-21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A3FF-CA2B-48D9-87A8-E486EEB6B3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47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Tamagotchi </a:t>
            </a:r>
            <a:r>
              <a:rPr lang="pl-PL" dirty="0" err="1" smtClean="0"/>
              <a:t>LeapMotion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Michał </a:t>
            </a:r>
            <a:r>
              <a:rPr lang="pl-PL" dirty="0" err="1" smtClean="0"/>
              <a:t>Laszkowski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Tamagotchi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Opieka nad zwierzakiem</a:t>
            </a:r>
          </a:p>
          <a:p>
            <a:r>
              <a:rPr lang="pl-PL" dirty="0" smtClean="0"/>
              <a:t>Karmienie, zabawa, sprzątanie itp..</a:t>
            </a:r>
            <a:endParaRPr lang="pl-PL" dirty="0"/>
          </a:p>
        </p:txBody>
      </p:sp>
      <p:pic>
        <p:nvPicPr>
          <p:cNvPr id="4" name="Picture 2" descr="Plik:Tamagotchi 0124 ub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54" y="3017756"/>
            <a:ext cx="4572000" cy="3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LeapMotion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 diody i 2 kamery podczerwone umożliwiają pobranie obrazu 3D</a:t>
            </a:r>
          </a:p>
          <a:p>
            <a:r>
              <a:rPr lang="pl-PL" dirty="0" smtClean="0"/>
              <a:t>Zasięg około 1 metr</a:t>
            </a:r>
          </a:p>
          <a:p>
            <a:r>
              <a:rPr lang="pl-PL" dirty="0" smtClean="0"/>
              <a:t>Śledzi ruch dłoni i palców</a:t>
            </a:r>
          </a:p>
          <a:p>
            <a:r>
              <a:rPr lang="pl-PL" dirty="0" smtClean="0"/>
              <a:t>Wykrywa gesty</a:t>
            </a:r>
          </a:p>
          <a:p>
            <a:r>
              <a:rPr lang="pl-PL" dirty="0" smtClean="0"/>
              <a:t>SDK dostępne dla języków: C++, C#, Java, </a:t>
            </a:r>
            <a:r>
              <a:rPr lang="pl-PL" dirty="0" err="1" smtClean="0"/>
              <a:t>Python</a:t>
            </a:r>
            <a:r>
              <a:rPr lang="pl-PL" dirty="0" smtClean="0"/>
              <a:t>, </a:t>
            </a:r>
            <a:r>
              <a:rPr lang="pl-PL" dirty="0" err="1" smtClean="0"/>
              <a:t>Objective</a:t>
            </a:r>
            <a:r>
              <a:rPr lang="pl-PL" dirty="0" smtClean="0"/>
              <a:t>-C, </a:t>
            </a:r>
            <a:r>
              <a:rPr lang="pl-PL" dirty="0" err="1" smtClean="0"/>
              <a:t>JavaScript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96" y="2731453"/>
            <a:ext cx="3809524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7" y="295621"/>
            <a:ext cx="8362883" cy="62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możliwości </a:t>
            </a:r>
            <a:r>
              <a:rPr lang="pl-PL" dirty="0" err="1" smtClean="0"/>
              <a:t>LeapMotion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Karmienie – wektor normalny dłoni skierowany w górę</a:t>
            </a:r>
          </a:p>
          <a:p>
            <a:r>
              <a:rPr lang="pl-PL" dirty="0" smtClean="0"/>
              <a:t>Głaskanie – poziomy ruch ręki</a:t>
            </a:r>
          </a:p>
          <a:p>
            <a:r>
              <a:rPr lang="pl-PL" dirty="0" smtClean="0"/>
              <a:t>Papier, kamień, nożyce – liczba pokazanych palców</a:t>
            </a:r>
          </a:p>
          <a:p>
            <a:r>
              <a:rPr lang="pl-PL" dirty="0" smtClean="0"/>
              <a:t>Sprzątanie odchodów – gest przeciągnięcia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7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83</Words>
  <Application>Microsoft Office PowerPoint</Application>
  <PresentationFormat>Panoramiczny</PresentationFormat>
  <Paragraphs>17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Tamagotchi LeapMotion</vt:lpstr>
      <vt:lpstr>Tamagotchi</vt:lpstr>
      <vt:lpstr>LeapMotion</vt:lpstr>
      <vt:lpstr>Prezentacja programu PowerPoint</vt:lpstr>
      <vt:lpstr>Wykorzystane możliwości LeapMotion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LeapMotion</dc:title>
  <dc:creator>Michal</dc:creator>
  <cp:lastModifiedBy>Michal</cp:lastModifiedBy>
  <cp:revision>18</cp:revision>
  <dcterms:created xsi:type="dcterms:W3CDTF">2014-05-20T18:30:13Z</dcterms:created>
  <dcterms:modified xsi:type="dcterms:W3CDTF">2014-05-21T14:53:45Z</dcterms:modified>
</cp:coreProperties>
</file>