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4" r:id="rId8"/>
    <p:sldId id="275" r:id="rId9"/>
    <p:sldId id="276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1"/>
    <p:restoredTop sz="94771"/>
  </p:normalViewPr>
  <p:slideViewPr>
    <p:cSldViewPr snapToGrid="0">
      <p:cViewPr>
        <p:scale>
          <a:sx n="117" d="100"/>
          <a:sy n="117" d="100"/>
        </p:scale>
        <p:origin x="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6B4F-E93D-7F4E-A837-A2B393DDE3B4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245F4-61DD-5044-86CE-B5EE507DFB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9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245F4-61DD-5044-86CE-B5EE507DFB4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84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36B20-68B9-E8D0-E1C2-235C292D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5923C2-DE18-F829-E724-8209B4759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FCD937-6A3D-27BC-1254-F6E8009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0335-F575-574A-80F0-188EC6388246}" type="datetime1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88B2A-D378-8826-A0D5-2E08D9E2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E4BD7-973C-E95B-B0FD-6B31C3E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3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4E3B-9FBB-FD76-E76B-B7638334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3C2A76-61D9-04A7-57F3-8F57F199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3A0D1-CF0E-AC12-C244-4E365FEF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4CC7-978A-4B41-822C-0E2362EB8199}" type="datetime1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A37B3-9635-4A0E-1DAF-3C4CC22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F53BDE-9ACE-ED79-5D4E-559B0963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0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11352F-F243-9513-82AF-757524152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BB74F8-40F2-E0B8-9646-1C4CC191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18E65B-06B9-AF3F-1D84-9FB82363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4C0-C6C4-504E-9ACA-DE87A99607EF}" type="datetime1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C0A80-7B15-9123-A061-52CE806F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D824A-843C-5769-92EE-4FECA8E2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59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88695-A189-EA8C-F4F3-5A9C72DB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3A2F0-6438-A00C-AEB9-001E1C5C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50841-5863-7801-EBE0-F2A15D36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F698-379F-B84B-ADB6-6CCEEC489D59}" type="datetime1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6E11F-3177-2521-4384-CFFF2DB7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9F480-EDFB-D8E2-66A5-EAECAC23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27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3D28E-F204-5514-097D-AEDF04CA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3B796-8F5A-2F00-DC38-E3319A1A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9A173-3B7C-7533-A513-1BF9D81C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3EF7-FD41-E84B-BE09-D72244F4D824}" type="datetime1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C0734-96BB-C817-B9CF-63F56F27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E835E-35DA-E0E1-85CB-FE6988A1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8ED98-9905-978C-EBE0-B53C13A1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50D0A-0800-63DF-9992-BC86642C6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519BFD-5ED4-C8A5-50FB-40E53DF55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8AF93-5F41-6413-D6E5-E6A732D5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F63E-BB7D-F940-B660-C6024B2C9DAF}" type="datetime1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5CC0F6-45A1-0BBD-1A8D-752CFC86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71C1CA-D297-9E37-7587-519314F2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63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A2E49-0FC0-8F68-AA75-A31D5D5B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C2152-F2AF-A73A-A18A-92FF3E831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8B2D31-DDDA-B606-BF8C-363BEDF54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505614-84D7-3690-6C21-DE25E880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B46A5F-1C3D-0325-D5A1-C88E8B4BC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A5459C-9857-BCFD-876E-1C876417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8989-DF25-AD4A-8695-8A2646E60700}" type="datetime1">
              <a:rPr lang="de-DE" smtClean="0"/>
              <a:t>26.06.25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24EA1-5003-0775-C702-4CEA7DDF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A6AD49-3266-3934-C6F0-DBD02329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BFA0A-DBFF-BB97-EDB4-A67C9BAD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D59A85-A1EC-D083-E870-90A9CF1B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8248-77B9-1A42-B17D-54A5DBD1168F}" type="datetime1">
              <a:rPr lang="de-DE" smtClean="0"/>
              <a:t>26.06.25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716245-D8F6-82FE-0913-3D26A038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47901D-D32F-8B39-FEE9-B607C403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2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2E2236-FFCE-0015-4AF8-25178294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A79-6CC6-694C-859D-D5F4CAE1FCF0}" type="datetime1">
              <a:rPr lang="de-DE" smtClean="0"/>
              <a:t>26.06.25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0B5890-A0E1-703F-938E-FE7CA212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7B5A56-9DAE-F5CE-B6E1-8556278F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8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8208D-CA9A-74C9-428C-869C0F67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6AEA2-81C8-7E7F-CD84-7B9AC41A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EBE2F5-51A7-81E1-2DB0-D71B30BA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A738C-725A-E067-5600-B0F52B2F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F8FB-D851-6C46-AC4F-8DA141B9DE7A}" type="datetime1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24ECDD-0382-84A4-75F4-E7E9FAAF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1B59C5-92A8-74A6-F9EC-723862A7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9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6078C-433C-870B-A77B-6599A33B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97E4C5-A7D4-D730-58FC-4F868FD62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9E7084-8508-6A2E-21C0-423ABEF2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F94C03-A94F-180C-3C30-A3CEDBE4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57EA-B9B2-0144-816A-D3B97B0C9904}" type="datetime1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87CB25-423E-D877-A89F-35D6836B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7E9D62-2173-D3B8-27EC-BA1B6420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98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3D7EEF-44A9-2A71-D46F-1555C8AB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68C182-A434-1825-08C5-011B0A2E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5E9A2-89BB-B471-78D1-289FDB1AB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F026B-CB57-A149-8919-FEBCAD362F5A}" type="datetime1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601E0-C232-A789-54E8-FFFBDE07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B3FC2-DA68-3155-1B94-197F71385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9BCA4-D091-2848-AEAF-AE7183F81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1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egetarian-diaries.de/wie-funktioniert-ein-schnellkochtopf/dampf-topf-the-vegetarian-diari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9F03A0-A126-945C-AF09-FDD08F054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7200" noProof="0" dirty="0"/>
              <a:t>Der Essensplaner</a:t>
            </a:r>
            <a:endParaRPr lang="de-DE" sz="7200" kern="120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88180C-50B4-6A24-53F8-FE941AA8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4763643"/>
            <a:ext cx="8258176" cy="11200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/>
              <a:t>Eine Python-Anwendung zur Lösung alltäglicher Kommunikationsprobleme</a:t>
            </a:r>
          </a:p>
          <a:p>
            <a:r>
              <a:rPr lang="de-DE" sz="1500" noProof="0" dirty="0"/>
              <a:t>Maximilian Lauberger, </a:t>
            </a:r>
            <a:r>
              <a:rPr lang="de-DE" sz="1500" b="0" i="0" noProof="0" dirty="0">
                <a:effectLst/>
              </a:rPr>
              <a:t>38505322</a:t>
            </a:r>
            <a:r>
              <a:rPr lang="de-DE" sz="1500" noProof="0" dirty="0"/>
              <a:t>, 27.06.2025, Hochschule München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1EAA5D-5AA8-2AE9-63B4-433473BC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de-DE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de-DE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2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FFB1FD-AED5-CA5D-3E1B-0F1EC2A34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9E58B4-F416-7A3E-3AE5-634099AD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noProof="0" dirty="0"/>
              <a:t>Literatur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89D87-BA69-E062-50DC-0D51F258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noProof="0" dirty="0"/>
              <a:t>Folie 2 Bild:</a:t>
            </a:r>
            <a:br>
              <a:rPr lang="de-DE" sz="2200" noProof="0" dirty="0"/>
            </a:br>
            <a:r>
              <a:rPr lang="de-DE" sz="1400" noProof="0" dirty="0">
                <a:hlinkClick r:id="rId2"/>
              </a:rPr>
              <a:t>https://vegetarian-diaries.de/wie-funktioniert-ein-schnellkochtopf/dampf-topf-the-vegetarian-diaries/</a:t>
            </a:r>
            <a:endParaRPr lang="de-DE" sz="1400" noProof="0" dirty="0"/>
          </a:p>
          <a:p>
            <a:pPr marL="0" indent="0">
              <a:buNone/>
            </a:pPr>
            <a:endParaRPr lang="de-DE" sz="14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1F1D5C-9C40-5170-270C-72FF1330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de-DE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de-DE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6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noProof="0" dirty="0"/>
          </a:p>
        </p:txBody>
      </p:sp>
      <p:pic>
        <p:nvPicPr>
          <p:cNvPr id="1026" name="Picture 2" descr="Topf Dampfend Heiß - Kostenloses Foto auf Pixabay">
            <a:extLst>
              <a:ext uri="{FF2B5EF4-FFF2-40B4-BE49-F238E27FC236}">
                <a16:creationId xmlns:a16="http://schemas.microsoft.com/office/drawing/2014/main" id="{5C48648B-603B-6349-5E78-19AD80CFA5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3" b="12821"/>
          <a:stretch>
            <a:fillRect/>
          </a:stretch>
        </p:blipFill>
        <p:spPr bwMode="auto">
          <a:xfrm>
            <a:off x="20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482704-7FED-0BAB-1734-2CF4DCB9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de-DE" noProof="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de-DE" noProof="0" dirty="0">
              <a:solidFill>
                <a:srgbClr val="FFFFFF"/>
              </a:solidFill>
            </a:endParaRPr>
          </a:p>
        </p:txBody>
      </p:sp>
      <p:pic>
        <p:nvPicPr>
          <p:cNvPr id="7" name="Grafik 6" descr="Fragezeichen mit einfarbiger Füllung">
            <a:extLst>
              <a:ext uri="{FF2B5EF4-FFF2-40B4-BE49-F238E27FC236}">
                <a16:creationId xmlns:a16="http://schemas.microsoft.com/office/drawing/2014/main" id="{19E71B3D-BD43-960C-6777-2583E576A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0490" y="-1282"/>
            <a:ext cx="3070697" cy="30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0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78B0C5-0583-4818-2EB0-FD11EBA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de-DE" noProof="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 noProof="0" dirty="0">
              <a:solidFill>
                <a:srgbClr val="FFFFFF"/>
              </a:solidFill>
            </a:endParaRPr>
          </a:p>
        </p:txBody>
      </p:sp>
      <p:pic>
        <p:nvPicPr>
          <p:cNvPr id="9" name="Inhaltsplatzhalter 8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D58364B2-198E-49B7-AD8C-92FB7AD31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009" y="-6449"/>
            <a:ext cx="9879981" cy="6864449"/>
          </a:xfrm>
        </p:spPr>
      </p:pic>
    </p:spTree>
    <p:extLst>
      <p:ext uri="{BB962C8B-B14F-4D97-AF65-F5344CB8AC3E}">
        <p14:creationId xmlns:p14="http://schemas.microsoft.com/office/powerpoint/2010/main" val="151631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EC5447-CD7F-081C-FB98-A91DAD21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LIVE-DEMO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Wiedergabe">
            <a:extLst>
              <a:ext uri="{FF2B5EF4-FFF2-40B4-BE49-F238E27FC236}">
                <a16:creationId xmlns:a16="http://schemas.microsoft.com/office/drawing/2014/main" id="{64906A68-8006-957C-EFED-8C54BDDE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7B73A-9E7C-C8F6-3F84-9BFCE556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de-DE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EA41A-897F-0E0A-58F1-CF69116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Technischer Deep Dive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8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F3B5017B-B3CD-AD71-F61E-4BF38BD2A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126304"/>
            <a:ext cx="6408836" cy="445414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FDCAD-9D12-B161-C111-D21C178F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de-DE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2D3F7F7-4124-6710-D79A-A07275EBC810}"/>
              </a:ext>
            </a:extLst>
          </p:cNvPr>
          <p:cNvSpPr/>
          <p:nvPr/>
        </p:nvSpPr>
        <p:spPr>
          <a:xfrm>
            <a:off x="6523463" y="1277556"/>
            <a:ext cx="1170877" cy="3839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11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03ADCB-8C38-2CA9-9F23-04992197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Architektur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nhaltsplatzhalter 9" descr="Ein Bild, das Text, Diagramm, Plan, Screenshot enthält.&#10;&#10;KI-generierte Inhalte können fehlerhaft sein.">
            <a:extLst>
              <a:ext uri="{FF2B5EF4-FFF2-40B4-BE49-F238E27FC236}">
                <a16:creationId xmlns:a16="http://schemas.microsoft.com/office/drawing/2014/main" id="{2FED3BE5-8E8C-5275-6B97-2817D6ED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805862"/>
            <a:ext cx="6408836" cy="509502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686682-E352-BEBD-C34D-D0E83156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de-DE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9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2C0B7-CC89-379B-D4EB-88BF9508C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118EE5-5605-0ECB-2A73-23AB33672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D239968-7F23-9067-E4E7-DC49AB5CB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7E512A11-02DD-AE95-C946-6A6D6A3F9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3C3535-E10F-56B7-2FD7-FE9D18FE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noProof="0" dirty="0"/>
              <a:t>Technischer Deep Dive - Schritt 1 &amp; 2</a:t>
            </a:r>
            <a:br>
              <a:rPr lang="de-DE" sz="4800" b="1" noProof="0" dirty="0"/>
            </a:br>
            <a:endParaRPr lang="de-DE" sz="48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3C5334-A947-A20E-2B86-5D9F9112D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39E000-8BEE-A0EF-52D4-D22C8670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9A6FD5-A972-72F1-B058-ADB3F7B7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de-DE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nhaltsplatzhalter 5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D5C998C8-55DE-311E-772F-BD9B0174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08" y="268949"/>
            <a:ext cx="4789891" cy="3834161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F0A448D2-DE83-52D7-0C82-B2306208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08" y="4735823"/>
            <a:ext cx="5468770" cy="1931689"/>
          </a:xfrm>
          <a:prstGeom prst="rect">
            <a:avLst/>
          </a:prstGeom>
        </p:spPr>
      </p:pic>
      <p:pic>
        <p:nvPicPr>
          <p:cNvPr id="8" name="Inhaltsplatzhalter 9">
            <a:extLst>
              <a:ext uri="{FF2B5EF4-FFF2-40B4-BE49-F238E27FC236}">
                <a16:creationId xmlns:a16="http://schemas.microsoft.com/office/drawing/2014/main" id="{569EF682-0582-AA97-38B8-FD2EE2C4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305" y="4282869"/>
            <a:ext cx="5236231" cy="27319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4A897B4-825E-DEB2-5FF0-B5AB1CE8F93C}"/>
              </a:ext>
            </a:extLst>
          </p:cNvPr>
          <p:cNvSpPr txBox="1"/>
          <p:nvPr/>
        </p:nvSpPr>
        <p:spPr>
          <a:xfrm>
            <a:off x="4871651" y="4122552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noProof="0" dirty="0">
                <a:solidFill>
                  <a:srgbClr val="FF0000"/>
                </a:solidFill>
              </a:rPr>
              <a:t>Schritt 1: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24F41CF-4822-E59E-7FD5-ABA8B759F47D}"/>
              </a:ext>
            </a:extLst>
          </p:cNvPr>
          <p:cNvSpPr txBox="1"/>
          <p:nvPr/>
        </p:nvSpPr>
        <p:spPr>
          <a:xfrm>
            <a:off x="8820812" y="960875"/>
            <a:ext cx="116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Schritt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B12FCDB-CE67-4B05-A2D1-72CC1F84EF08}"/>
              </a:ext>
            </a:extLst>
          </p:cNvPr>
          <p:cNvSpPr/>
          <p:nvPr/>
        </p:nvSpPr>
        <p:spPr>
          <a:xfrm>
            <a:off x="8861347" y="1283789"/>
            <a:ext cx="1361448" cy="338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2F6BAA-7646-0633-87FF-BA6F807A7C42}"/>
              </a:ext>
            </a:extLst>
          </p:cNvPr>
          <p:cNvSpPr txBox="1"/>
          <p:nvPr/>
        </p:nvSpPr>
        <p:spPr>
          <a:xfrm>
            <a:off x="4774094" y="51978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noProof="0" dirty="0">
                <a:solidFill>
                  <a:srgbClr val="FF0000"/>
                </a:solidFill>
              </a:rPr>
              <a:t>Schritt 2: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4FF4FE-FF52-CA82-503F-76761B0D6323}"/>
              </a:ext>
            </a:extLst>
          </p:cNvPr>
          <p:cNvSpPr/>
          <p:nvPr/>
        </p:nvSpPr>
        <p:spPr>
          <a:xfrm>
            <a:off x="7994124" y="2637435"/>
            <a:ext cx="1162799" cy="3948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B4FD5AF-A6CC-CA42-6DE6-BD0E6DA0DCAA}"/>
              </a:ext>
            </a:extLst>
          </p:cNvPr>
          <p:cNvSpPr txBox="1"/>
          <p:nvPr/>
        </p:nvSpPr>
        <p:spPr>
          <a:xfrm>
            <a:off x="7831827" y="2308854"/>
            <a:ext cx="116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Schritt 2a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637B331-29CD-863E-5828-AEF98F84D16B}"/>
              </a:ext>
            </a:extLst>
          </p:cNvPr>
          <p:cNvSpPr txBox="1"/>
          <p:nvPr/>
        </p:nvSpPr>
        <p:spPr>
          <a:xfrm>
            <a:off x="6651305" y="2308854"/>
            <a:ext cx="116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Schritt 2b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104F14-8F98-8DA4-A802-8EBD5E7D2CAC}"/>
              </a:ext>
            </a:extLst>
          </p:cNvPr>
          <p:cNvSpPr/>
          <p:nvPr/>
        </p:nvSpPr>
        <p:spPr>
          <a:xfrm>
            <a:off x="6750176" y="2626146"/>
            <a:ext cx="1162799" cy="43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19A3CDAD-9B4E-7F5A-16AE-06880403D98B}"/>
              </a:ext>
            </a:extLst>
          </p:cNvPr>
          <p:cNvCxnSpPr>
            <a:cxnSpLocks/>
          </p:cNvCxnSpPr>
          <p:nvPr/>
        </p:nvCxnSpPr>
        <p:spPr>
          <a:xfrm>
            <a:off x="7428089" y="5231755"/>
            <a:ext cx="19741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F16CAD9-C61B-DDDE-9AA0-7E028A104A99}"/>
              </a:ext>
            </a:extLst>
          </p:cNvPr>
          <p:cNvSpPr txBox="1"/>
          <p:nvPr/>
        </p:nvSpPr>
        <p:spPr>
          <a:xfrm>
            <a:off x="9402211" y="5013222"/>
            <a:ext cx="1779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noProof="0" dirty="0">
                <a:solidFill>
                  <a:srgbClr val="FF0000"/>
                </a:solidFill>
              </a:rPr>
              <a:t>2a: Die Anfrage</a:t>
            </a:r>
            <a:endParaRPr lang="de-DE" noProof="0" dirty="0">
              <a:solidFill>
                <a:srgbClr val="FF0000"/>
              </a:solidFill>
            </a:endParaRP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503FAB7A-332B-7ABD-E290-3188FF2BFE05}"/>
              </a:ext>
            </a:extLst>
          </p:cNvPr>
          <p:cNvCxnSpPr>
            <a:cxnSpLocks/>
          </p:cNvCxnSpPr>
          <p:nvPr/>
        </p:nvCxnSpPr>
        <p:spPr>
          <a:xfrm>
            <a:off x="7030720" y="5240625"/>
            <a:ext cx="3008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8FAE61E-A27D-83BC-8F4D-31A6637C94EE}"/>
              </a:ext>
            </a:extLst>
          </p:cNvPr>
          <p:cNvSpPr txBox="1"/>
          <p:nvPr/>
        </p:nvSpPr>
        <p:spPr>
          <a:xfrm>
            <a:off x="5249227" y="4993780"/>
            <a:ext cx="1861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noProof="0" dirty="0">
                <a:solidFill>
                  <a:srgbClr val="FF0000"/>
                </a:solidFill>
              </a:rPr>
              <a:t>2b: Die Antwort</a:t>
            </a:r>
            <a:endParaRPr lang="de-DE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17" grpId="0" animBg="1"/>
      <p:bldP spid="22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98B74-A930-2030-2CF2-68586D956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DB3896-1F55-3AD1-12E4-32E8A0E26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79E22DF5-DF79-29CF-83FB-7C2517BF4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F369711-FA80-7728-7C5D-7814544DC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5ABE2A-0757-B447-259E-D986C2A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de-DE" sz="48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de-DE" sz="4800" b="1" noProof="0" dirty="0"/>
              <a:t>Technischer Deep Dive - Schritt 3, 4 &amp; 5</a:t>
            </a:r>
            <a:endParaRPr lang="de-DE" sz="48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1709E-D8C0-3EA9-0FDA-01923A1CA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F9E0F8-1CA2-D895-2319-CB54889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nhaltsplatzhalter 9" descr="Ein Bild, das Text, Diagramm, Plan, Screenshot enthält.&#10;&#10;KI-generierte Inhalte können fehlerhaft sein.">
            <a:extLst>
              <a:ext uri="{FF2B5EF4-FFF2-40B4-BE49-F238E27FC236}">
                <a16:creationId xmlns:a16="http://schemas.microsoft.com/office/drawing/2014/main" id="{C74D186E-257E-0052-1B5F-216F9EB2A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4457" y="1336295"/>
            <a:ext cx="5659342" cy="44991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91FCE-3502-55E5-BC51-6831825C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de-DE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fik 2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84F7B43-0F3C-880E-6FE6-9EEFA195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28" y="1543124"/>
            <a:ext cx="2311941" cy="766336"/>
          </a:xfrm>
          <a:prstGeom prst="rect">
            <a:avLst/>
          </a:prstGeom>
        </p:spPr>
      </p:pic>
      <p:pic>
        <p:nvPicPr>
          <p:cNvPr id="5" name="Inhaltsplatzhalter 19">
            <a:extLst>
              <a:ext uri="{FF2B5EF4-FFF2-40B4-BE49-F238E27FC236}">
                <a16:creationId xmlns:a16="http://schemas.microsoft.com/office/drawing/2014/main" id="{D8C0AE1C-8266-850B-7EB9-CC57DC071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142" y="2146854"/>
            <a:ext cx="3069938" cy="607561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AD279C96-F9E0-82AC-BC3E-9DCAAF9F7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940" y="4901269"/>
            <a:ext cx="2609166" cy="59665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1925716-9BA3-2DD9-A942-65F6C250A34B}"/>
              </a:ext>
            </a:extLst>
          </p:cNvPr>
          <p:cNvSpPr txBox="1"/>
          <p:nvPr/>
        </p:nvSpPr>
        <p:spPr>
          <a:xfrm>
            <a:off x="5029955" y="753031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Schritt 3: gibt </a:t>
            </a:r>
            <a:r>
              <a:rPr lang="de-DE" noProof="0" dirty="0" err="1">
                <a:solidFill>
                  <a:srgbClr val="FF0000"/>
                </a:solidFill>
              </a:rPr>
              <a:t>html</a:t>
            </a:r>
            <a:r>
              <a:rPr lang="de-DE" noProof="0" dirty="0">
                <a:solidFill>
                  <a:srgbClr val="FF0000"/>
                </a:solidFill>
              </a:rPr>
              <a:t> zurück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DB1B151-38ED-DCFC-6F53-29CCDCF6C0ED}"/>
              </a:ext>
            </a:extLst>
          </p:cNvPr>
          <p:cNvSpPr txBox="1"/>
          <p:nvPr/>
        </p:nvSpPr>
        <p:spPr>
          <a:xfrm>
            <a:off x="4493379" y="147273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Schritt 4: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55AE58-1426-00FE-1201-4D972380AA4A}"/>
              </a:ext>
            </a:extLst>
          </p:cNvPr>
          <p:cNvSpPr txBox="1"/>
          <p:nvPr/>
        </p:nvSpPr>
        <p:spPr>
          <a:xfrm>
            <a:off x="5826006" y="2539764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Schritt 5: Senden der Email via SMTP </a:t>
            </a:r>
          </a:p>
        </p:txBody>
      </p:sp>
    </p:spTree>
    <p:extLst>
      <p:ext uri="{BB962C8B-B14F-4D97-AF65-F5344CB8AC3E}">
        <p14:creationId xmlns:p14="http://schemas.microsoft.com/office/powerpoint/2010/main" val="143801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154777-59B9-4CBA-CBD8-F828846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noProof="0">
                <a:latin typeface="+mj-lt"/>
                <a:ea typeface="+mj-ea"/>
                <a:cs typeface="+mj-cs"/>
              </a:rPr>
              <a:t>Vielen Dank für eure Aufmerksamkeit!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4FB59-B7E7-8A2F-2D7F-685DC28E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noProof="0">
                <a:latin typeface="+mn-lt"/>
                <a:ea typeface="+mn-ea"/>
                <a:cs typeface="+mn-cs"/>
              </a:rPr>
              <a:t>Gibt es Fragen?</a:t>
            </a:r>
          </a:p>
        </p:txBody>
      </p:sp>
      <p:pic>
        <p:nvPicPr>
          <p:cNvPr id="5" name="Graphic 7" descr="Confused Person">
            <a:extLst>
              <a:ext uri="{FF2B5EF4-FFF2-40B4-BE49-F238E27FC236}">
                <a16:creationId xmlns:a16="http://schemas.microsoft.com/office/drawing/2014/main" id="{61575CCF-FAF3-EF08-4292-AC4F8923C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842CB0-37E2-1EF4-B30C-1AE7A097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199BCA4-D091-2848-AEAF-AE7183F81F7A}" type="slidenum">
              <a:rPr lang="en-US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noProof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6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4505a9-6cd4-4946-8469-fe3f198364fd}" enabled="0" method="" siteId="{dd4505a9-6cd4-4946-8469-fe3f198364f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Macintosh PowerPoint</Application>
  <PresentationFormat>Breitbild</PresentationFormat>
  <Paragraphs>33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</vt:lpstr>
      <vt:lpstr>Der Essensplaner</vt:lpstr>
      <vt:lpstr>PowerPoint-Präsentation</vt:lpstr>
      <vt:lpstr>PowerPoint-Präsentation</vt:lpstr>
      <vt:lpstr>LIVE-DEMO</vt:lpstr>
      <vt:lpstr>Technischer Deep Dive</vt:lpstr>
      <vt:lpstr>Die Architektur</vt:lpstr>
      <vt:lpstr>Technischer Deep Dive - Schritt 1 &amp; 2 </vt:lpstr>
      <vt:lpstr> Technischer Deep Dive - Schritt 3, 4 &amp; 5</vt:lpstr>
      <vt:lpstr>Vielen Dank für eure Aufmerksamkeit!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Lauberger</dc:creator>
  <cp:lastModifiedBy>Maximilian Lauberger</cp:lastModifiedBy>
  <cp:revision>29</cp:revision>
  <dcterms:created xsi:type="dcterms:W3CDTF">2025-03-21T09:37:14Z</dcterms:created>
  <dcterms:modified xsi:type="dcterms:W3CDTF">2025-06-26T12:58:46Z</dcterms:modified>
</cp:coreProperties>
</file>