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7" r:id="rId11"/>
    <p:sldId id="276" r:id="rId12"/>
    <p:sldId id="271" r:id="rId13"/>
    <p:sldId id="263" r:id="rId14"/>
    <p:sldId id="272" r:id="rId15"/>
    <p:sldId id="273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da Silva" userId="7213cc69-ab3a-4c90-bc6d-06f1e71a416e" providerId="ADAL" clId="{2611A003-5613-4AC2-84B1-D93637E90D6B}"/>
    <pc:docChg chg="undo custSel addSld delSld modSld sldOrd">
      <pc:chgData name="Laura da Silva" userId="7213cc69-ab3a-4c90-bc6d-06f1e71a416e" providerId="ADAL" clId="{2611A003-5613-4AC2-84B1-D93637E90D6B}" dt="2018-08-17T11:37:37.139" v="4697" actId="20577"/>
      <pc:docMkLst>
        <pc:docMk/>
      </pc:docMkLst>
      <pc:sldChg chg="modSp add">
        <pc:chgData name="Laura da Silva" userId="7213cc69-ab3a-4c90-bc6d-06f1e71a416e" providerId="ADAL" clId="{2611A003-5613-4AC2-84B1-D93637E90D6B}" dt="2018-08-17T11:37:37.139" v="4697" actId="20577"/>
        <pc:sldMkLst>
          <pc:docMk/>
          <pc:sldMk cId="2657590443" sldId="256"/>
        </pc:sldMkLst>
        <pc:spChg chg="mod">
          <ac:chgData name="Laura da Silva" userId="7213cc69-ab3a-4c90-bc6d-06f1e71a416e" providerId="ADAL" clId="{2611A003-5613-4AC2-84B1-D93637E90D6B}" dt="2018-08-17T11:37:26.476" v="4673" actId="6549"/>
          <ac:spMkLst>
            <pc:docMk/>
            <pc:sldMk cId="2657590443" sldId="256"/>
            <ac:spMk id="2" creationId="{802EBE03-CEBA-420A-9ACD-58AAC48FE7DA}"/>
          </ac:spMkLst>
        </pc:spChg>
        <pc:spChg chg="mod">
          <ac:chgData name="Laura da Silva" userId="7213cc69-ab3a-4c90-bc6d-06f1e71a416e" providerId="ADAL" clId="{2611A003-5613-4AC2-84B1-D93637E90D6B}" dt="2018-08-17T11:37:37.139" v="4697" actId="20577"/>
          <ac:spMkLst>
            <pc:docMk/>
            <pc:sldMk cId="2657590443" sldId="256"/>
            <ac:spMk id="3" creationId="{172C0E3E-17E7-48CA-A2D7-B20472687567}"/>
          </ac:spMkLst>
        </pc:spChg>
      </pc:sldChg>
      <pc:sldChg chg="modSp add ord">
        <pc:chgData name="Laura da Silva" userId="7213cc69-ab3a-4c90-bc6d-06f1e71a416e" providerId="ADAL" clId="{2611A003-5613-4AC2-84B1-D93637E90D6B}" dt="2018-08-17T09:19:13.957" v="2262" actId="20577"/>
        <pc:sldMkLst>
          <pc:docMk/>
          <pc:sldMk cId="2988358295" sldId="257"/>
        </pc:sldMkLst>
        <pc:spChg chg="mod">
          <ac:chgData name="Laura da Silva" userId="7213cc69-ab3a-4c90-bc6d-06f1e71a416e" providerId="ADAL" clId="{2611A003-5613-4AC2-84B1-D93637E90D6B}" dt="2018-08-17T07:05:58.741" v="55" actId="20577"/>
          <ac:spMkLst>
            <pc:docMk/>
            <pc:sldMk cId="2988358295" sldId="257"/>
            <ac:spMk id="2" creationId="{4FBCC2B1-76A9-4894-A53C-51DACE136076}"/>
          </ac:spMkLst>
        </pc:spChg>
        <pc:spChg chg="mod">
          <ac:chgData name="Laura da Silva" userId="7213cc69-ab3a-4c90-bc6d-06f1e71a416e" providerId="ADAL" clId="{2611A003-5613-4AC2-84B1-D93637E90D6B}" dt="2018-08-17T09:19:13.957" v="2262" actId="20577"/>
          <ac:spMkLst>
            <pc:docMk/>
            <pc:sldMk cId="2988358295" sldId="257"/>
            <ac:spMk id="3" creationId="{74C894BF-C602-41DB-AFBE-D23AFFDDE470}"/>
          </ac:spMkLst>
        </pc:spChg>
      </pc:sldChg>
      <pc:sldChg chg="modSp add">
        <pc:chgData name="Laura da Silva" userId="7213cc69-ab3a-4c90-bc6d-06f1e71a416e" providerId="ADAL" clId="{2611A003-5613-4AC2-84B1-D93637E90D6B}" dt="2018-08-17T07:31:39.200" v="646" actId="20577"/>
        <pc:sldMkLst>
          <pc:docMk/>
          <pc:sldMk cId="3391270793" sldId="258"/>
        </pc:sldMkLst>
        <pc:spChg chg="mod">
          <ac:chgData name="Laura da Silva" userId="7213cc69-ab3a-4c90-bc6d-06f1e71a416e" providerId="ADAL" clId="{2611A003-5613-4AC2-84B1-D93637E90D6B}" dt="2018-08-17T07:14:43.432" v="598" actId="20577"/>
          <ac:spMkLst>
            <pc:docMk/>
            <pc:sldMk cId="3391270793" sldId="258"/>
            <ac:spMk id="2" creationId="{0B3D778D-A87B-4569-8B8D-10265AEB3C14}"/>
          </ac:spMkLst>
        </pc:spChg>
        <pc:spChg chg="mod">
          <ac:chgData name="Laura da Silva" userId="7213cc69-ab3a-4c90-bc6d-06f1e71a416e" providerId="ADAL" clId="{2611A003-5613-4AC2-84B1-D93637E90D6B}" dt="2018-08-17T07:31:39.200" v="646" actId="20577"/>
          <ac:spMkLst>
            <pc:docMk/>
            <pc:sldMk cId="3391270793" sldId="258"/>
            <ac:spMk id="3" creationId="{ECE26125-E84A-424C-A069-88821B461AAA}"/>
          </ac:spMkLst>
        </pc:spChg>
      </pc:sldChg>
      <pc:sldChg chg="addSp modSp add ord">
        <pc:chgData name="Laura da Silva" userId="7213cc69-ab3a-4c90-bc6d-06f1e71a416e" providerId="ADAL" clId="{2611A003-5613-4AC2-84B1-D93637E90D6B}" dt="2018-08-17T08:50:43.010" v="1900"/>
        <pc:sldMkLst>
          <pc:docMk/>
          <pc:sldMk cId="4043365297" sldId="259"/>
        </pc:sldMkLst>
        <pc:spChg chg="mod">
          <ac:chgData name="Laura da Silva" userId="7213cc69-ab3a-4c90-bc6d-06f1e71a416e" providerId="ADAL" clId="{2611A003-5613-4AC2-84B1-D93637E90D6B}" dt="2018-08-17T07:51:39.339" v="841" actId="20577"/>
          <ac:spMkLst>
            <pc:docMk/>
            <pc:sldMk cId="4043365297" sldId="259"/>
            <ac:spMk id="2" creationId="{B7B72548-9609-42F5-87A3-99E2911C0B27}"/>
          </ac:spMkLst>
        </pc:spChg>
        <pc:spChg chg="mod">
          <ac:chgData name="Laura da Silva" userId="7213cc69-ab3a-4c90-bc6d-06f1e71a416e" providerId="ADAL" clId="{2611A003-5613-4AC2-84B1-D93637E90D6B}" dt="2018-08-17T07:31:32.496" v="645" actId="113"/>
          <ac:spMkLst>
            <pc:docMk/>
            <pc:sldMk cId="4043365297" sldId="259"/>
            <ac:spMk id="3" creationId="{A51E486D-7249-43B0-9169-DD70F41016DF}"/>
          </ac:spMkLst>
        </pc:spChg>
        <pc:picChg chg="add mod">
          <ac:chgData name="Laura da Silva" userId="7213cc69-ab3a-4c90-bc6d-06f1e71a416e" providerId="ADAL" clId="{2611A003-5613-4AC2-84B1-D93637E90D6B}" dt="2018-08-17T07:29:07.698" v="632" actId="1076"/>
          <ac:picMkLst>
            <pc:docMk/>
            <pc:sldMk cId="4043365297" sldId="259"/>
            <ac:picMk id="4" creationId="{F9619142-6AE4-4406-BD91-E2553F60F0FE}"/>
          </ac:picMkLst>
        </pc:picChg>
      </pc:sldChg>
      <pc:sldChg chg="addSp delSp modSp add ord">
        <pc:chgData name="Laura da Silva" userId="7213cc69-ab3a-4c90-bc6d-06f1e71a416e" providerId="ADAL" clId="{2611A003-5613-4AC2-84B1-D93637E90D6B}" dt="2018-08-17T09:39:33.644" v="2985" actId="20577"/>
        <pc:sldMkLst>
          <pc:docMk/>
          <pc:sldMk cId="626481849" sldId="260"/>
        </pc:sldMkLst>
        <pc:spChg chg="mod">
          <ac:chgData name="Laura da Silva" userId="7213cc69-ab3a-4c90-bc6d-06f1e71a416e" providerId="ADAL" clId="{2611A003-5613-4AC2-84B1-D93637E90D6B}" dt="2018-08-17T07:55:17.965" v="951" actId="122"/>
          <ac:spMkLst>
            <pc:docMk/>
            <pc:sldMk cId="626481849" sldId="260"/>
            <ac:spMk id="2" creationId="{A60A3020-04E0-45CE-93E6-A1170EF3E552}"/>
          </ac:spMkLst>
        </pc:spChg>
        <pc:spChg chg="del">
          <ac:chgData name="Laura da Silva" userId="7213cc69-ab3a-4c90-bc6d-06f1e71a416e" providerId="ADAL" clId="{2611A003-5613-4AC2-84B1-D93637E90D6B}" dt="2018-08-17T07:33:56" v="731"/>
          <ac:spMkLst>
            <pc:docMk/>
            <pc:sldMk cId="626481849" sldId="260"/>
            <ac:spMk id="3" creationId="{7D136D69-0938-4F62-A27D-1101B0FA03DA}"/>
          </ac:spMkLst>
        </pc:spChg>
        <pc:spChg chg="add del mod">
          <ac:chgData name="Laura da Silva" userId="7213cc69-ab3a-4c90-bc6d-06f1e71a416e" providerId="ADAL" clId="{2611A003-5613-4AC2-84B1-D93637E90D6B}" dt="2018-08-17T07:52:31.238" v="844" actId="478"/>
          <ac:spMkLst>
            <pc:docMk/>
            <pc:sldMk cId="626481849" sldId="260"/>
            <ac:spMk id="5" creationId="{4E8A5499-D7E4-4307-A9A2-8178D1D89456}"/>
          </ac:spMkLst>
        </pc:spChg>
        <pc:spChg chg="add mod">
          <ac:chgData name="Laura da Silva" userId="7213cc69-ab3a-4c90-bc6d-06f1e71a416e" providerId="ADAL" clId="{2611A003-5613-4AC2-84B1-D93637E90D6B}" dt="2018-08-17T09:37:27.674" v="2895" actId="20577"/>
          <ac:spMkLst>
            <pc:docMk/>
            <pc:sldMk cId="626481849" sldId="260"/>
            <ac:spMk id="8" creationId="{777EB01F-68EC-4FF3-93A5-55C2F74C4CD0}"/>
          </ac:spMkLst>
        </pc:spChg>
        <pc:spChg chg="add mod">
          <ac:chgData name="Laura da Silva" userId="7213cc69-ab3a-4c90-bc6d-06f1e71a416e" providerId="ADAL" clId="{2611A003-5613-4AC2-84B1-D93637E90D6B}" dt="2018-08-17T07:59:32.289" v="1207" actId="14100"/>
          <ac:spMkLst>
            <pc:docMk/>
            <pc:sldMk cId="626481849" sldId="260"/>
            <ac:spMk id="9" creationId="{05DB9E22-52B8-40AB-8454-2085092FC5E0}"/>
          </ac:spMkLst>
        </pc:spChg>
        <pc:spChg chg="add mod">
          <ac:chgData name="Laura da Silva" userId="7213cc69-ab3a-4c90-bc6d-06f1e71a416e" providerId="ADAL" clId="{2611A003-5613-4AC2-84B1-D93637E90D6B}" dt="2018-08-17T08:00:34.101" v="1211" actId="20577"/>
          <ac:spMkLst>
            <pc:docMk/>
            <pc:sldMk cId="626481849" sldId="260"/>
            <ac:spMk id="14" creationId="{7D568106-E600-48E3-9BE7-AB16BEE7143C}"/>
          </ac:spMkLst>
        </pc:spChg>
        <pc:spChg chg="add mod">
          <ac:chgData name="Laura da Silva" userId="7213cc69-ab3a-4c90-bc6d-06f1e71a416e" providerId="ADAL" clId="{2611A003-5613-4AC2-84B1-D93637E90D6B}" dt="2018-08-17T09:38:56.890" v="2971" actId="6549"/>
          <ac:spMkLst>
            <pc:docMk/>
            <pc:sldMk cId="626481849" sldId="260"/>
            <ac:spMk id="18" creationId="{45C1C964-88D8-4F86-8A8C-96801149B694}"/>
          </ac:spMkLst>
        </pc:spChg>
        <pc:spChg chg="add mod">
          <ac:chgData name="Laura da Silva" userId="7213cc69-ab3a-4c90-bc6d-06f1e71a416e" providerId="ADAL" clId="{2611A003-5613-4AC2-84B1-D93637E90D6B}" dt="2018-08-17T09:39:33.644" v="2985" actId="20577"/>
          <ac:spMkLst>
            <pc:docMk/>
            <pc:sldMk cId="626481849" sldId="260"/>
            <ac:spMk id="22" creationId="{1B512134-EED8-4A67-9714-C88516E96021}"/>
          </ac:spMkLst>
        </pc:spChg>
        <pc:spChg chg="add mod">
          <ac:chgData name="Laura da Silva" userId="7213cc69-ab3a-4c90-bc6d-06f1e71a416e" providerId="ADAL" clId="{2611A003-5613-4AC2-84B1-D93637E90D6B}" dt="2018-08-17T09:37:35.664" v="2904" actId="20577"/>
          <ac:spMkLst>
            <pc:docMk/>
            <pc:sldMk cId="626481849" sldId="260"/>
            <ac:spMk id="23" creationId="{B69BD54F-009D-468C-BE8B-EEB8790BCCE2}"/>
          </ac:spMkLst>
        </pc:spChg>
        <pc:picChg chg="add mod">
          <ac:chgData name="Laura da Silva" userId="7213cc69-ab3a-4c90-bc6d-06f1e71a416e" providerId="ADAL" clId="{2611A003-5613-4AC2-84B1-D93637E90D6B}" dt="2018-08-17T07:52:38.640" v="845" actId="1076"/>
          <ac:picMkLst>
            <pc:docMk/>
            <pc:sldMk cId="626481849" sldId="260"/>
            <ac:picMk id="4" creationId="{785E03AA-BA72-4247-BE4C-5DBC4FFB04FB}"/>
          </ac:picMkLst>
        </pc:picChg>
        <pc:picChg chg="add del">
          <ac:chgData name="Laura da Silva" userId="7213cc69-ab3a-4c90-bc6d-06f1e71a416e" providerId="ADAL" clId="{2611A003-5613-4AC2-84B1-D93637E90D6B}" dt="2018-08-17T09:00:01.143" v="1980"/>
          <ac:picMkLst>
            <pc:docMk/>
            <pc:sldMk cId="626481849" sldId="260"/>
            <ac:picMk id="27" creationId="{F6D58E5D-F5CA-4EC7-86D5-4A363F605E07}"/>
          </ac:picMkLst>
        </pc:picChg>
        <pc:cxnChg chg="add mod">
          <ac:chgData name="Laura da Silva" userId="7213cc69-ab3a-4c90-bc6d-06f1e71a416e" providerId="ADAL" clId="{2611A003-5613-4AC2-84B1-D93637E90D6B}" dt="2018-08-17T07:52:56.122" v="846" actId="11529"/>
          <ac:cxnSpMkLst>
            <pc:docMk/>
            <pc:sldMk cId="626481849" sldId="260"/>
            <ac:cxnSpMk id="7" creationId="{851FBDD4-B97D-4A82-9880-E751F2598DFC}"/>
          </ac:cxnSpMkLst>
        </pc:cxnChg>
        <pc:cxnChg chg="add mod">
          <ac:chgData name="Laura da Silva" userId="7213cc69-ab3a-4c90-bc6d-06f1e71a416e" providerId="ADAL" clId="{2611A003-5613-4AC2-84B1-D93637E90D6B}" dt="2018-08-17T07:59:32.289" v="1207" actId="14100"/>
          <ac:cxnSpMkLst>
            <pc:docMk/>
            <pc:sldMk cId="626481849" sldId="260"/>
            <ac:cxnSpMk id="10" creationId="{7F6FF499-6F4E-42D8-8335-EBBD29F9E6DC}"/>
          </ac:cxnSpMkLst>
        </pc:cxnChg>
        <pc:cxnChg chg="add mod">
          <ac:chgData name="Laura da Silva" userId="7213cc69-ab3a-4c90-bc6d-06f1e71a416e" providerId="ADAL" clId="{2611A003-5613-4AC2-84B1-D93637E90D6B}" dt="2018-08-17T07:57:29.363" v="1034" actId="1076"/>
          <ac:cxnSpMkLst>
            <pc:docMk/>
            <pc:sldMk cId="626481849" sldId="260"/>
            <ac:cxnSpMk id="15" creationId="{293596CC-F659-4624-B2F9-3D4F644E89D9}"/>
          </ac:cxnSpMkLst>
        </pc:cxnChg>
        <pc:cxnChg chg="add mod">
          <ac:chgData name="Laura da Silva" userId="7213cc69-ab3a-4c90-bc6d-06f1e71a416e" providerId="ADAL" clId="{2611A003-5613-4AC2-84B1-D93637E90D6B}" dt="2018-08-17T09:38:52.011" v="2969" actId="14100"/>
          <ac:cxnSpMkLst>
            <pc:docMk/>
            <pc:sldMk cId="626481849" sldId="260"/>
            <ac:cxnSpMk id="19" creationId="{32344867-B8FC-4987-AA7F-D59F539B77F4}"/>
          </ac:cxnSpMkLst>
        </pc:cxnChg>
        <pc:cxnChg chg="add mod">
          <ac:chgData name="Laura da Silva" userId="7213cc69-ab3a-4c90-bc6d-06f1e71a416e" providerId="ADAL" clId="{2611A003-5613-4AC2-84B1-D93637E90D6B}" dt="2018-08-17T07:58:28.624" v="1095" actId="1076"/>
          <ac:cxnSpMkLst>
            <pc:docMk/>
            <pc:sldMk cId="626481849" sldId="260"/>
            <ac:cxnSpMk id="21" creationId="{B28072A9-F088-4F06-B724-7CE08F58A3A6}"/>
          </ac:cxnSpMkLst>
        </pc:cxnChg>
        <pc:cxnChg chg="add">
          <ac:chgData name="Laura da Silva" userId="7213cc69-ab3a-4c90-bc6d-06f1e71a416e" providerId="ADAL" clId="{2611A003-5613-4AC2-84B1-D93637E90D6B}" dt="2018-08-17T07:58:59.406" v="1157"/>
          <ac:cxnSpMkLst>
            <pc:docMk/>
            <pc:sldMk cId="626481849" sldId="260"/>
            <ac:cxnSpMk id="24" creationId="{CB845C63-9DD5-4A6C-9490-DC8FF7765F6F}"/>
          </ac:cxnSpMkLst>
        </pc:cxnChg>
      </pc:sldChg>
      <pc:sldChg chg="addSp delSp modSp add ord">
        <pc:chgData name="Laura da Silva" userId="7213cc69-ab3a-4c90-bc6d-06f1e71a416e" providerId="ADAL" clId="{2611A003-5613-4AC2-84B1-D93637E90D6B}" dt="2018-08-17T08:21:04.625" v="1610"/>
        <pc:sldMkLst>
          <pc:docMk/>
          <pc:sldMk cId="125340941" sldId="261"/>
        </pc:sldMkLst>
        <pc:spChg chg="mod">
          <ac:chgData name="Laura da Silva" userId="7213cc69-ab3a-4c90-bc6d-06f1e71a416e" providerId="ADAL" clId="{2611A003-5613-4AC2-84B1-D93637E90D6B}" dt="2018-08-17T07:39:33.512" v="832" actId="20577"/>
          <ac:spMkLst>
            <pc:docMk/>
            <pc:sldMk cId="125340941" sldId="261"/>
            <ac:spMk id="2" creationId="{C6C0CE60-D4BE-410E-97A9-6E6612B4DE58}"/>
          </ac:spMkLst>
        </pc:spChg>
        <pc:spChg chg="mod">
          <ac:chgData name="Laura da Silva" userId="7213cc69-ab3a-4c90-bc6d-06f1e71a416e" providerId="ADAL" clId="{2611A003-5613-4AC2-84B1-D93637E90D6B}" dt="2018-08-17T08:18:27.288" v="1599" actId="20577"/>
          <ac:spMkLst>
            <pc:docMk/>
            <pc:sldMk cId="125340941" sldId="261"/>
            <ac:spMk id="3" creationId="{68C42D2D-2EFD-47B7-A8A4-EE5523338AE4}"/>
          </ac:spMkLst>
        </pc:spChg>
        <pc:picChg chg="add del mod">
          <ac:chgData name="Laura da Silva" userId="7213cc69-ab3a-4c90-bc6d-06f1e71a416e" providerId="ADAL" clId="{2611A003-5613-4AC2-84B1-D93637E90D6B}" dt="2018-08-17T08:11:58.731" v="1401" actId="478"/>
          <ac:picMkLst>
            <pc:docMk/>
            <pc:sldMk cId="125340941" sldId="261"/>
            <ac:picMk id="1026" creationId="{93F21094-2B4B-4D4A-8FFC-ADE81C7CA95D}"/>
          </ac:picMkLst>
        </pc:picChg>
        <pc:picChg chg="add mod">
          <ac:chgData name="Laura da Silva" userId="7213cc69-ab3a-4c90-bc6d-06f1e71a416e" providerId="ADAL" clId="{2611A003-5613-4AC2-84B1-D93637E90D6B}" dt="2018-08-17T08:03:46.403" v="1242" actId="1440"/>
          <ac:picMkLst>
            <pc:docMk/>
            <pc:sldMk cId="125340941" sldId="261"/>
            <ac:picMk id="1028" creationId="{7CCBE1E1-60B4-4C61-9478-CF837DA1D2E2}"/>
          </ac:picMkLst>
        </pc:picChg>
        <pc:picChg chg="add mod">
          <ac:chgData name="Laura da Silva" userId="7213cc69-ab3a-4c90-bc6d-06f1e71a416e" providerId="ADAL" clId="{2611A003-5613-4AC2-84B1-D93637E90D6B}" dt="2018-08-17T08:13:17.245" v="1411" actId="1076"/>
          <ac:picMkLst>
            <pc:docMk/>
            <pc:sldMk cId="125340941" sldId="261"/>
            <ac:picMk id="1030" creationId="{21C6BB44-6C84-48FC-A3DE-33AEFE423568}"/>
          </ac:picMkLst>
        </pc:picChg>
        <pc:picChg chg="add mod">
          <ac:chgData name="Laura da Silva" userId="7213cc69-ab3a-4c90-bc6d-06f1e71a416e" providerId="ADAL" clId="{2611A003-5613-4AC2-84B1-D93637E90D6B}" dt="2018-08-17T08:13:23.013" v="1413" actId="1076"/>
          <ac:picMkLst>
            <pc:docMk/>
            <pc:sldMk cId="125340941" sldId="261"/>
            <ac:picMk id="1032" creationId="{C2104A9D-AB16-49B5-8521-051764E91D35}"/>
          </ac:picMkLst>
        </pc:picChg>
      </pc:sldChg>
      <pc:sldChg chg="addSp delSp modSp add">
        <pc:chgData name="Laura da Silva" userId="7213cc69-ab3a-4c90-bc6d-06f1e71a416e" providerId="ADAL" clId="{2611A003-5613-4AC2-84B1-D93637E90D6B}" dt="2018-08-17T08:59:19.038" v="1978" actId="20577"/>
        <pc:sldMkLst>
          <pc:docMk/>
          <pc:sldMk cId="3439229624" sldId="262"/>
        </pc:sldMkLst>
        <pc:spChg chg="mod">
          <ac:chgData name="Laura da Silva" userId="7213cc69-ab3a-4c90-bc6d-06f1e71a416e" providerId="ADAL" clId="{2611A003-5613-4AC2-84B1-D93637E90D6B}" dt="2018-08-17T08:59:19.038" v="1978" actId="20577"/>
          <ac:spMkLst>
            <pc:docMk/>
            <pc:sldMk cId="3439229624" sldId="262"/>
            <ac:spMk id="2" creationId="{E71EE199-3130-46D2-9001-FEF08A467C51}"/>
          </ac:spMkLst>
        </pc:spChg>
        <pc:spChg chg="del">
          <ac:chgData name="Laura da Silva" userId="7213cc69-ab3a-4c90-bc6d-06f1e71a416e" providerId="ADAL" clId="{2611A003-5613-4AC2-84B1-D93637E90D6B}" dt="2018-08-17T08:34:00.303" v="1700"/>
          <ac:spMkLst>
            <pc:docMk/>
            <pc:sldMk cId="3439229624" sldId="262"/>
            <ac:spMk id="3" creationId="{4B02DBBE-4A8B-4695-9822-B70B9C8C6060}"/>
          </ac:spMkLst>
        </pc:spChg>
        <pc:spChg chg="add del mod">
          <ac:chgData name="Laura da Silva" userId="7213cc69-ab3a-4c90-bc6d-06f1e71a416e" providerId="ADAL" clId="{2611A003-5613-4AC2-84B1-D93637E90D6B}" dt="2018-08-17T08:45:29.948" v="1711" actId="478"/>
          <ac:spMkLst>
            <pc:docMk/>
            <pc:sldMk cId="3439229624" sldId="262"/>
            <ac:spMk id="5" creationId="{8D1792BD-BC82-46D8-BF73-5D588ECA959F}"/>
          </ac:spMkLst>
        </pc:spChg>
        <pc:picChg chg="add del mod">
          <ac:chgData name="Laura da Silva" userId="7213cc69-ab3a-4c90-bc6d-06f1e71a416e" providerId="ADAL" clId="{2611A003-5613-4AC2-84B1-D93637E90D6B}" dt="2018-08-17T08:45:27.392" v="1710" actId="478"/>
          <ac:picMkLst>
            <pc:docMk/>
            <pc:sldMk cId="3439229624" sldId="262"/>
            <ac:picMk id="2050" creationId="{D88CDBB7-B14C-4473-A41B-7122020C3FA5}"/>
          </ac:picMkLst>
        </pc:picChg>
        <pc:picChg chg="add mod">
          <ac:chgData name="Laura da Silva" userId="7213cc69-ab3a-4c90-bc6d-06f1e71a416e" providerId="ADAL" clId="{2611A003-5613-4AC2-84B1-D93637E90D6B}" dt="2018-08-17T08:45:36.924" v="1713" actId="1076"/>
          <ac:picMkLst>
            <pc:docMk/>
            <pc:sldMk cId="3439229624" sldId="262"/>
            <ac:picMk id="2052" creationId="{1BC60501-9BED-4B97-A96D-2749622773B6}"/>
          </ac:picMkLst>
        </pc:picChg>
      </pc:sldChg>
      <pc:sldChg chg="addSp delSp modSp add">
        <pc:chgData name="Laura da Silva" userId="7213cc69-ab3a-4c90-bc6d-06f1e71a416e" providerId="ADAL" clId="{2611A003-5613-4AC2-84B1-D93637E90D6B}" dt="2018-08-17T11:03:50.976" v="3562" actId="20577"/>
        <pc:sldMkLst>
          <pc:docMk/>
          <pc:sldMk cId="62052246" sldId="263"/>
        </pc:sldMkLst>
        <pc:spChg chg="mod">
          <ac:chgData name="Laura da Silva" userId="7213cc69-ab3a-4c90-bc6d-06f1e71a416e" providerId="ADAL" clId="{2611A003-5613-4AC2-84B1-D93637E90D6B}" dt="2018-08-17T11:03:50.976" v="3562" actId="20577"/>
          <ac:spMkLst>
            <pc:docMk/>
            <pc:sldMk cId="62052246" sldId="263"/>
            <ac:spMk id="2" creationId="{BFAB240A-5AFC-40D6-95E0-1606A98D2E06}"/>
          </ac:spMkLst>
        </pc:spChg>
        <pc:spChg chg="del">
          <ac:chgData name="Laura da Silva" userId="7213cc69-ab3a-4c90-bc6d-06f1e71a416e" providerId="ADAL" clId="{2611A003-5613-4AC2-84B1-D93637E90D6B}" dt="2018-08-17T09:00:11.114" v="1982"/>
          <ac:spMkLst>
            <pc:docMk/>
            <pc:sldMk cId="62052246" sldId="263"/>
            <ac:spMk id="3" creationId="{296E495A-1E34-4FEF-863A-34F95CC050DC}"/>
          </ac:spMkLst>
        </pc:spChg>
        <pc:spChg chg="add mod">
          <ac:chgData name="Laura da Silva" userId="7213cc69-ab3a-4c90-bc6d-06f1e71a416e" providerId="ADAL" clId="{2611A003-5613-4AC2-84B1-D93637E90D6B}" dt="2018-08-17T09:10:01.036" v="2174" actId="14100"/>
          <ac:spMkLst>
            <pc:docMk/>
            <pc:sldMk cId="62052246" sldId="263"/>
            <ac:spMk id="5" creationId="{F55471DB-BE76-4935-9542-F6536846CA3D}"/>
          </ac:spMkLst>
        </pc:spChg>
        <pc:spChg chg="add mod">
          <ac:chgData name="Laura da Silva" userId="7213cc69-ab3a-4c90-bc6d-06f1e71a416e" providerId="ADAL" clId="{2611A003-5613-4AC2-84B1-D93637E90D6B}" dt="2018-08-17T09:08:27.613" v="2165" actId="1076"/>
          <ac:spMkLst>
            <pc:docMk/>
            <pc:sldMk cId="62052246" sldId="263"/>
            <ac:spMk id="6" creationId="{1C53D11E-DC48-4476-B0E8-D9113301E2B7}"/>
          </ac:spMkLst>
        </pc:spChg>
        <pc:spChg chg="add mod">
          <ac:chgData name="Laura da Silva" userId="7213cc69-ab3a-4c90-bc6d-06f1e71a416e" providerId="ADAL" clId="{2611A003-5613-4AC2-84B1-D93637E90D6B}" dt="2018-08-17T09:10:52.448" v="2210" actId="1076"/>
          <ac:spMkLst>
            <pc:docMk/>
            <pc:sldMk cId="62052246" sldId="263"/>
            <ac:spMk id="11" creationId="{9F71330C-8373-4C96-8680-70330B95FA1F}"/>
          </ac:spMkLst>
        </pc:spChg>
        <pc:spChg chg="add mod">
          <ac:chgData name="Laura da Silva" userId="7213cc69-ab3a-4c90-bc6d-06f1e71a416e" providerId="ADAL" clId="{2611A003-5613-4AC2-84B1-D93637E90D6B}" dt="2018-08-17T09:10:46.179" v="2209" actId="14100"/>
          <ac:spMkLst>
            <pc:docMk/>
            <pc:sldMk cId="62052246" sldId="263"/>
            <ac:spMk id="12" creationId="{18E906C2-25FD-4B1F-B634-9EDB262DCBC7}"/>
          </ac:spMkLst>
        </pc:spChg>
        <pc:spChg chg="add mod">
          <ac:chgData name="Laura da Silva" userId="7213cc69-ab3a-4c90-bc6d-06f1e71a416e" providerId="ADAL" clId="{2611A003-5613-4AC2-84B1-D93637E90D6B}" dt="2018-08-17T09:11:56.604" v="2258" actId="1076"/>
          <ac:spMkLst>
            <pc:docMk/>
            <pc:sldMk cId="62052246" sldId="263"/>
            <ac:spMk id="13" creationId="{533EDBD8-BEF8-4848-9A8E-C8F10DB2182A}"/>
          </ac:spMkLst>
        </pc:spChg>
        <pc:spChg chg="add mod">
          <ac:chgData name="Laura da Silva" userId="7213cc69-ab3a-4c90-bc6d-06f1e71a416e" providerId="ADAL" clId="{2611A003-5613-4AC2-84B1-D93637E90D6B}" dt="2018-08-17T09:11:49.196" v="2257" actId="14100"/>
          <ac:spMkLst>
            <pc:docMk/>
            <pc:sldMk cId="62052246" sldId="263"/>
            <ac:spMk id="14" creationId="{27CA841E-E342-4D14-8C66-21F5E6E9E297}"/>
          </ac:spMkLst>
        </pc:spChg>
        <pc:picChg chg="add mod">
          <ac:chgData name="Laura da Silva" userId="7213cc69-ab3a-4c90-bc6d-06f1e71a416e" providerId="ADAL" clId="{2611A003-5613-4AC2-84B1-D93637E90D6B}" dt="2018-08-17T09:00:11.114" v="1982"/>
          <ac:picMkLst>
            <pc:docMk/>
            <pc:sldMk cId="62052246" sldId="263"/>
            <ac:picMk id="4" creationId="{0EB4FAA1-5A6F-4B7B-800F-20F9862DE69B}"/>
          </ac:picMkLst>
        </pc:picChg>
        <pc:cxnChg chg="add mod">
          <ac:chgData name="Laura da Silva" userId="7213cc69-ab3a-4c90-bc6d-06f1e71a416e" providerId="ADAL" clId="{2611A003-5613-4AC2-84B1-D93637E90D6B}" dt="2018-08-17T09:08:42.721" v="2167" actId="11529"/>
          <ac:cxnSpMkLst>
            <pc:docMk/>
            <pc:sldMk cId="62052246" sldId="263"/>
            <ac:cxnSpMk id="8" creationId="{5C607A0D-8BE0-495E-AEAE-4C662E160110}"/>
          </ac:cxnSpMkLst>
        </pc:cxnChg>
        <pc:cxnChg chg="add mod">
          <ac:chgData name="Laura da Silva" userId="7213cc69-ab3a-4c90-bc6d-06f1e71a416e" providerId="ADAL" clId="{2611A003-5613-4AC2-84B1-D93637E90D6B}" dt="2018-08-17T09:08:54.091" v="2170" actId="14100"/>
          <ac:cxnSpMkLst>
            <pc:docMk/>
            <pc:sldMk cId="62052246" sldId="263"/>
            <ac:cxnSpMk id="9" creationId="{4A51183E-8214-4F1F-8BC4-9D226C1EF055}"/>
          </ac:cxnSpMkLst>
        </pc:cxnChg>
      </pc:sldChg>
      <pc:sldChg chg="addSp delSp modSp add del">
        <pc:chgData name="Laura da Silva" userId="7213cc69-ab3a-4c90-bc6d-06f1e71a416e" providerId="ADAL" clId="{2611A003-5613-4AC2-84B1-D93637E90D6B}" dt="2018-08-17T08:58:51.399" v="1947" actId="2696"/>
        <pc:sldMkLst>
          <pc:docMk/>
          <pc:sldMk cId="4249145196" sldId="263"/>
        </pc:sldMkLst>
        <pc:spChg chg="mod">
          <ac:chgData name="Laura da Silva" userId="7213cc69-ab3a-4c90-bc6d-06f1e71a416e" providerId="ADAL" clId="{2611A003-5613-4AC2-84B1-D93637E90D6B}" dt="2018-08-17T08:50:47.047" v="1914" actId="20577"/>
          <ac:spMkLst>
            <pc:docMk/>
            <pc:sldMk cId="4249145196" sldId="263"/>
            <ac:spMk id="2" creationId="{AB85F5BD-4A2E-46B3-A3AA-556658729BC0}"/>
          </ac:spMkLst>
        </pc:spChg>
        <pc:spChg chg="add del mod">
          <ac:chgData name="Laura da Silva" userId="7213cc69-ab3a-4c90-bc6d-06f1e71a416e" providerId="ADAL" clId="{2611A003-5613-4AC2-84B1-D93637E90D6B}" dt="2018-08-17T08:51:30.194" v="1946" actId="478"/>
          <ac:spMkLst>
            <pc:docMk/>
            <pc:sldMk cId="4249145196" sldId="263"/>
            <ac:spMk id="6" creationId="{9061DAD0-7657-4E50-81E6-920959D35DF1}"/>
          </ac:spMkLst>
        </pc:spChg>
        <pc:graphicFrameChg chg="del modGraphic">
          <ac:chgData name="Laura da Silva" userId="7213cc69-ab3a-4c90-bc6d-06f1e71a416e" providerId="ADAL" clId="{2611A003-5613-4AC2-84B1-D93637E90D6B}" dt="2018-08-17T08:51:28.469" v="1945" actId="478"/>
          <ac:graphicFrameMkLst>
            <pc:docMk/>
            <pc:sldMk cId="4249145196" sldId="263"/>
            <ac:graphicFrameMk id="4" creationId="{043D6B39-2346-4B87-8EBC-2AD5C5351EAB}"/>
          </ac:graphicFrameMkLst>
        </pc:graphicFrameChg>
      </pc:sldChg>
      <pc:sldChg chg="addSp delSp modSp add">
        <pc:chgData name="Laura da Silva" userId="7213cc69-ab3a-4c90-bc6d-06f1e71a416e" providerId="ADAL" clId="{2611A003-5613-4AC2-84B1-D93637E90D6B}" dt="2018-08-17T09:41:31.149" v="3016" actId="20577"/>
        <pc:sldMkLst>
          <pc:docMk/>
          <pc:sldMk cId="4153339352" sldId="264"/>
        </pc:sldMkLst>
        <pc:spChg chg="mod">
          <ac:chgData name="Laura da Silva" userId="7213cc69-ab3a-4c90-bc6d-06f1e71a416e" providerId="ADAL" clId="{2611A003-5613-4AC2-84B1-D93637E90D6B}" dt="2018-08-17T09:01:54.446" v="2028" actId="20577"/>
          <ac:spMkLst>
            <pc:docMk/>
            <pc:sldMk cId="4153339352" sldId="264"/>
            <ac:spMk id="2" creationId="{3D68B5D6-974F-4E45-BC19-4DFB67B547EF}"/>
          </ac:spMkLst>
        </pc:spChg>
        <pc:spChg chg="del mod">
          <ac:chgData name="Laura da Silva" userId="7213cc69-ab3a-4c90-bc6d-06f1e71a416e" providerId="ADAL" clId="{2611A003-5613-4AC2-84B1-D93637E90D6B}" dt="2018-08-17T09:05:38.845" v="2085" actId="478"/>
          <ac:spMkLst>
            <pc:docMk/>
            <pc:sldMk cId="4153339352" sldId="264"/>
            <ac:spMk id="3" creationId="{07AA7B3E-4FA4-433E-90E4-E76CC3DD6C76}"/>
          </ac:spMkLst>
        </pc:spChg>
        <pc:spChg chg="add del mod">
          <ac:chgData name="Laura da Silva" userId="7213cc69-ab3a-4c90-bc6d-06f1e71a416e" providerId="ADAL" clId="{2611A003-5613-4AC2-84B1-D93637E90D6B}" dt="2018-08-17T09:05:41.580" v="2086" actId="478"/>
          <ac:spMkLst>
            <pc:docMk/>
            <pc:sldMk cId="4153339352" sldId="264"/>
            <ac:spMk id="6" creationId="{131313DD-B7D7-4E57-B142-4DCDEE88C012}"/>
          </ac:spMkLst>
        </pc:spChg>
        <pc:spChg chg="add mod">
          <ac:chgData name="Laura da Silva" userId="7213cc69-ab3a-4c90-bc6d-06f1e71a416e" providerId="ADAL" clId="{2611A003-5613-4AC2-84B1-D93637E90D6B}" dt="2018-08-17T09:41:27.068" v="3015" actId="20577"/>
          <ac:spMkLst>
            <pc:docMk/>
            <pc:sldMk cId="4153339352" sldId="264"/>
            <ac:spMk id="7" creationId="{42409F33-A2DE-49A2-BF45-3C0D305232E4}"/>
          </ac:spMkLst>
        </pc:spChg>
        <pc:spChg chg="add mod">
          <ac:chgData name="Laura da Silva" userId="7213cc69-ab3a-4c90-bc6d-06f1e71a416e" providerId="ADAL" clId="{2611A003-5613-4AC2-84B1-D93637E90D6B}" dt="2018-08-17T09:41:31.149" v="3016" actId="20577"/>
          <ac:spMkLst>
            <pc:docMk/>
            <pc:sldMk cId="4153339352" sldId="264"/>
            <ac:spMk id="12" creationId="{2BFD8B9C-5A63-44B6-AD6A-AF88A959CFD4}"/>
          </ac:spMkLst>
        </pc:spChg>
        <pc:picChg chg="add del mod">
          <ac:chgData name="Laura da Silva" userId="7213cc69-ab3a-4c90-bc6d-06f1e71a416e" providerId="ADAL" clId="{2611A003-5613-4AC2-84B1-D93637E90D6B}" dt="2018-08-17T09:05:42.859" v="2087" actId="478"/>
          <ac:picMkLst>
            <pc:docMk/>
            <pc:sldMk cId="4153339352" sldId="264"/>
            <ac:picMk id="4" creationId="{60C61344-0604-437E-9F79-4B99451A3DA7}"/>
          </ac:picMkLst>
        </pc:picChg>
        <pc:picChg chg="add mod">
          <ac:chgData name="Laura da Silva" userId="7213cc69-ab3a-4c90-bc6d-06f1e71a416e" providerId="ADAL" clId="{2611A003-5613-4AC2-84B1-D93637E90D6B}" dt="2018-08-17T09:05:54.559" v="2090" actId="1076"/>
          <ac:picMkLst>
            <pc:docMk/>
            <pc:sldMk cId="4153339352" sldId="264"/>
            <ac:picMk id="3074" creationId="{06FBA8A5-E8A9-4846-922C-C1E661CF8D59}"/>
          </ac:picMkLst>
        </pc:picChg>
        <pc:cxnChg chg="add mod">
          <ac:chgData name="Laura da Silva" userId="7213cc69-ab3a-4c90-bc6d-06f1e71a416e" providerId="ADAL" clId="{2611A003-5613-4AC2-84B1-D93637E90D6B}" dt="2018-08-17T09:40:52.339" v="2999" actId="1076"/>
          <ac:cxnSpMkLst>
            <pc:docMk/>
            <pc:sldMk cId="4153339352" sldId="264"/>
            <ac:cxnSpMk id="9" creationId="{65CF8F72-60A6-48B7-A1F3-8BBE9FD62B89}"/>
          </ac:cxnSpMkLst>
        </pc:cxnChg>
      </pc:sldChg>
      <pc:sldChg chg="addSp delSp modSp add">
        <pc:chgData name="Laura da Silva" userId="7213cc69-ab3a-4c90-bc6d-06f1e71a416e" providerId="ADAL" clId="{2611A003-5613-4AC2-84B1-D93637E90D6B}" dt="2018-08-17T10:59:20.208" v="3324" actId="1076"/>
        <pc:sldMkLst>
          <pc:docMk/>
          <pc:sldMk cId="684597268" sldId="265"/>
        </pc:sldMkLst>
        <pc:spChg chg="mod">
          <ac:chgData name="Laura da Silva" userId="7213cc69-ab3a-4c90-bc6d-06f1e71a416e" providerId="ADAL" clId="{2611A003-5613-4AC2-84B1-D93637E90D6B}" dt="2018-08-17T09:23:21.491" v="2359" actId="20577"/>
          <ac:spMkLst>
            <pc:docMk/>
            <pc:sldMk cId="684597268" sldId="265"/>
            <ac:spMk id="2" creationId="{3D68B5D6-974F-4E45-BC19-4DFB67B547EF}"/>
          </ac:spMkLst>
        </pc:spChg>
        <pc:spChg chg="add mod">
          <ac:chgData name="Laura da Silva" userId="7213cc69-ab3a-4c90-bc6d-06f1e71a416e" providerId="ADAL" clId="{2611A003-5613-4AC2-84B1-D93637E90D6B}" dt="2018-08-17T10:53:33.434" v="3257" actId="20577"/>
          <ac:spMkLst>
            <pc:docMk/>
            <pc:sldMk cId="684597268" sldId="265"/>
            <ac:spMk id="3" creationId="{F5EF5D3C-DD77-4F5A-8211-46EC74127746}"/>
          </ac:spMkLst>
        </pc:spChg>
        <pc:picChg chg="del">
          <ac:chgData name="Laura da Silva" userId="7213cc69-ab3a-4c90-bc6d-06f1e71a416e" providerId="ADAL" clId="{2611A003-5613-4AC2-84B1-D93637E90D6B}" dt="2018-08-17T09:20:56.984" v="2304" actId="478"/>
          <ac:picMkLst>
            <pc:docMk/>
            <pc:sldMk cId="684597268" sldId="265"/>
            <ac:picMk id="3074" creationId="{06FBA8A5-E8A9-4846-922C-C1E661CF8D59}"/>
          </ac:picMkLst>
        </pc:picChg>
        <pc:picChg chg="add mod">
          <ac:chgData name="Laura da Silva" userId="7213cc69-ab3a-4c90-bc6d-06f1e71a416e" providerId="ADAL" clId="{2611A003-5613-4AC2-84B1-D93637E90D6B}" dt="2018-08-17T10:59:20.208" v="3324" actId="1076"/>
          <ac:picMkLst>
            <pc:docMk/>
            <pc:sldMk cId="684597268" sldId="265"/>
            <ac:picMk id="4098" creationId="{D9878695-55C2-48F8-AA84-1F331A871ADE}"/>
          </ac:picMkLst>
        </pc:picChg>
      </pc:sldChg>
      <pc:sldChg chg="modSp add">
        <pc:chgData name="Laura da Silva" userId="7213cc69-ab3a-4c90-bc6d-06f1e71a416e" providerId="ADAL" clId="{2611A003-5613-4AC2-84B1-D93637E90D6B}" dt="2018-08-17T11:09:48.442" v="3873" actId="20577"/>
        <pc:sldMkLst>
          <pc:docMk/>
          <pc:sldMk cId="3588466661" sldId="266"/>
        </pc:sldMkLst>
        <pc:spChg chg="mod">
          <ac:chgData name="Laura da Silva" userId="7213cc69-ab3a-4c90-bc6d-06f1e71a416e" providerId="ADAL" clId="{2611A003-5613-4AC2-84B1-D93637E90D6B}" dt="2018-08-17T09:43:28.255" v="3106" actId="20577"/>
          <ac:spMkLst>
            <pc:docMk/>
            <pc:sldMk cId="3588466661" sldId="266"/>
            <ac:spMk id="2" creationId="{1C30E76B-8614-4B98-B902-676B05544A36}"/>
          </ac:spMkLst>
        </pc:spChg>
        <pc:spChg chg="mod">
          <ac:chgData name="Laura da Silva" userId="7213cc69-ab3a-4c90-bc6d-06f1e71a416e" providerId="ADAL" clId="{2611A003-5613-4AC2-84B1-D93637E90D6B}" dt="2018-08-17T11:09:48.442" v="3873" actId="20577"/>
          <ac:spMkLst>
            <pc:docMk/>
            <pc:sldMk cId="3588466661" sldId="266"/>
            <ac:spMk id="3" creationId="{9DED80E6-9B3D-4C2D-A78C-D14718A604EA}"/>
          </ac:spMkLst>
        </pc:spChg>
      </pc:sldChg>
      <pc:sldChg chg="addSp delSp modSp add ord">
        <pc:chgData name="Laura da Silva" userId="7213cc69-ab3a-4c90-bc6d-06f1e71a416e" providerId="ADAL" clId="{2611A003-5613-4AC2-84B1-D93637E90D6B}" dt="2018-08-17T11:07:49.131" v="3565"/>
        <pc:sldMkLst>
          <pc:docMk/>
          <pc:sldMk cId="3126014405" sldId="267"/>
        </pc:sldMkLst>
        <pc:spChg chg="mod">
          <ac:chgData name="Laura da Silva" userId="7213cc69-ab3a-4c90-bc6d-06f1e71a416e" providerId="ADAL" clId="{2611A003-5613-4AC2-84B1-D93637E90D6B}" dt="2018-08-17T10:54:25.804" v="3308" actId="20577"/>
          <ac:spMkLst>
            <pc:docMk/>
            <pc:sldMk cId="3126014405" sldId="267"/>
            <ac:spMk id="2" creationId="{CBCC3FDB-3A8D-446F-9E13-4539EECC4D81}"/>
          </ac:spMkLst>
        </pc:spChg>
        <pc:spChg chg="del">
          <ac:chgData name="Laura da Silva" userId="7213cc69-ab3a-4c90-bc6d-06f1e71a416e" providerId="ADAL" clId="{2611A003-5613-4AC2-84B1-D93637E90D6B}" dt="2018-08-17T10:55:20.181" v="3309" actId="478"/>
          <ac:spMkLst>
            <pc:docMk/>
            <pc:sldMk cId="3126014405" sldId="267"/>
            <ac:spMk id="3" creationId="{A319E592-C88A-4999-9E5F-AD02282E028C}"/>
          </ac:spMkLst>
        </pc:spChg>
        <pc:picChg chg="add mod">
          <ac:chgData name="Laura da Silva" userId="7213cc69-ab3a-4c90-bc6d-06f1e71a416e" providerId="ADAL" clId="{2611A003-5613-4AC2-84B1-D93637E90D6B}" dt="2018-08-17T10:55:32.854" v="3315" actId="14100"/>
          <ac:picMkLst>
            <pc:docMk/>
            <pc:sldMk cId="3126014405" sldId="267"/>
            <ac:picMk id="4" creationId="{C7E29FB5-1532-4307-A229-380CA95FB142}"/>
          </ac:picMkLst>
        </pc:picChg>
      </pc:sldChg>
      <pc:sldChg chg="addSp delSp modSp add del">
        <pc:chgData name="Laura da Silva" userId="7213cc69-ab3a-4c90-bc6d-06f1e71a416e" providerId="ADAL" clId="{2611A003-5613-4AC2-84B1-D93637E90D6B}" dt="2018-08-17T10:58:16.112" v="3321" actId="2696"/>
        <pc:sldMkLst>
          <pc:docMk/>
          <pc:sldMk cId="2738311162" sldId="268"/>
        </pc:sldMkLst>
        <pc:spChg chg="mod">
          <ac:chgData name="Laura da Silva" userId="7213cc69-ab3a-4c90-bc6d-06f1e71a416e" providerId="ADAL" clId="{2611A003-5613-4AC2-84B1-D93637E90D6B}" dt="2018-08-17T10:58:00.495" v="3319" actId="27636"/>
          <ac:spMkLst>
            <pc:docMk/>
            <pc:sldMk cId="2738311162" sldId="268"/>
            <ac:spMk id="2" creationId="{D63D1ECD-09C2-4D49-9FFF-0F5BA699E5AB}"/>
          </ac:spMkLst>
        </pc:spChg>
        <pc:spChg chg="add mod">
          <ac:chgData name="Laura da Silva" userId="7213cc69-ab3a-4c90-bc6d-06f1e71a416e" providerId="ADAL" clId="{2611A003-5613-4AC2-84B1-D93637E90D6B}" dt="2018-08-17T10:58:09.714" v="3320" actId="478"/>
          <ac:spMkLst>
            <pc:docMk/>
            <pc:sldMk cId="2738311162" sldId="268"/>
            <ac:spMk id="5" creationId="{E2AED75E-DCA6-45CF-A2FA-5E844732CCF3}"/>
          </ac:spMkLst>
        </pc:spChg>
        <pc:picChg chg="del">
          <ac:chgData name="Laura da Silva" userId="7213cc69-ab3a-4c90-bc6d-06f1e71a416e" providerId="ADAL" clId="{2611A003-5613-4AC2-84B1-D93637E90D6B}" dt="2018-08-17T10:58:09.714" v="3320" actId="478"/>
          <ac:picMkLst>
            <pc:docMk/>
            <pc:sldMk cId="2738311162" sldId="268"/>
            <ac:picMk id="4" creationId="{68662EB4-DC33-4F5E-A5D5-61AADD3C0E59}"/>
          </ac:picMkLst>
        </pc:picChg>
      </pc:sldChg>
      <pc:sldChg chg="addSp modSp add ord">
        <pc:chgData name="Laura da Silva" userId="7213cc69-ab3a-4c90-bc6d-06f1e71a416e" providerId="ADAL" clId="{2611A003-5613-4AC2-84B1-D93637E90D6B}" dt="2018-08-17T11:03:13.614" v="3455" actId="1076"/>
        <pc:sldMkLst>
          <pc:docMk/>
          <pc:sldMk cId="219226908" sldId="271"/>
        </pc:sldMkLst>
        <pc:spChg chg="mod">
          <ac:chgData name="Laura da Silva" userId="7213cc69-ab3a-4c90-bc6d-06f1e71a416e" providerId="ADAL" clId="{2611A003-5613-4AC2-84B1-D93637E90D6B}" dt="2018-08-17T11:00:19.802" v="3347" actId="20577"/>
          <ac:spMkLst>
            <pc:docMk/>
            <pc:sldMk cId="219226908" sldId="271"/>
            <ac:spMk id="2" creationId="{03908345-485F-43F3-A134-E1939E91CF00}"/>
          </ac:spMkLst>
        </pc:spChg>
        <pc:spChg chg="add mod">
          <ac:chgData name="Laura da Silva" userId="7213cc69-ab3a-4c90-bc6d-06f1e71a416e" providerId="ADAL" clId="{2611A003-5613-4AC2-84B1-D93637E90D6B}" dt="2018-08-17T11:02:34.951" v="3436" actId="1076"/>
          <ac:spMkLst>
            <pc:docMk/>
            <pc:sldMk cId="219226908" sldId="271"/>
            <ac:spMk id="3" creationId="{CC135724-E76A-47DE-AFC1-B8EA869CE2D4}"/>
          </ac:spMkLst>
        </pc:spChg>
        <pc:spChg chg="mod">
          <ac:chgData name="Laura da Silva" userId="7213cc69-ab3a-4c90-bc6d-06f1e71a416e" providerId="ADAL" clId="{2611A003-5613-4AC2-84B1-D93637E90D6B}" dt="2018-08-17T11:01:20.484" v="3352" actId="14100"/>
          <ac:spMkLst>
            <pc:docMk/>
            <pc:sldMk cId="219226908" sldId="271"/>
            <ac:spMk id="6" creationId="{26D7C69B-B5A8-4126-B104-88CC8D7B6749}"/>
          </ac:spMkLst>
        </pc:spChg>
        <pc:spChg chg="mod">
          <ac:chgData name="Laura da Silva" userId="7213cc69-ab3a-4c90-bc6d-06f1e71a416e" providerId="ADAL" clId="{2611A003-5613-4AC2-84B1-D93637E90D6B}" dt="2018-08-17T11:02:46.740" v="3437" actId="1076"/>
          <ac:spMkLst>
            <pc:docMk/>
            <pc:sldMk cId="219226908" sldId="271"/>
            <ac:spMk id="7" creationId="{E5B049D8-1171-4070-9AC4-697D7B887E7E}"/>
          </ac:spMkLst>
        </pc:spChg>
        <pc:spChg chg="mod">
          <ac:chgData name="Laura da Silva" userId="7213cc69-ab3a-4c90-bc6d-06f1e71a416e" providerId="ADAL" clId="{2611A003-5613-4AC2-84B1-D93637E90D6B}" dt="2018-08-17T11:02:53.406" v="3438" actId="1076"/>
          <ac:spMkLst>
            <pc:docMk/>
            <pc:sldMk cId="219226908" sldId="271"/>
            <ac:spMk id="8" creationId="{12BC3786-16F5-431C-9D7F-2885B5D875C7}"/>
          </ac:spMkLst>
        </pc:spChg>
        <pc:spChg chg="add mod">
          <ac:chgData name="Laura da Silva" userId="7213cc69-ab3a-4c90-bc6d-06f1e71a416e" providerId="ADAL" clId="{2611A003-5613-4AC2-84B1-D93637E90D6B}" dt="2018-08-17T11:03:13.614" v="3455" actId="1076"/>
          <ac:spMkLst>
            <pc:docMk/>
            <pc:sldMk cId="219226908" sldId="271"/>
            <ac:spMk id="9" creationId="{8AC195E7-4398-4D81-9474-DEBB79BC45B4}"/>
          </ac:spMkLst>
        </pc:spChg>
        <pc:picChg chg="mod">
          <ac:chgData name="Laura da Silva" userId="7213cc69-ab3a-4c90-bc6d-06f1e71a416e" providerId="ADAL" clId="{2611A003-5613-4AC2-84B1-D93637E90D6B}" dt="2018-08-17T11:01:31.168" v="3354" actId="1076"/>
          <ac:picMkLst>
            <pc:docMk/>
            <pc:sldMk cId="219226908" sldId="271"/>
            <ac:picMk id="4" creationId="{4C4639E4-912A-4F83-894B-0FDEFAA52E44}"/>
          </ac:picMkLst>
        </pc:picChg>
        <pc:picChg chg="mod">
          <ac:chgData name="Laura da Silva" userId="7213cc69-ab3a-4c90-bc6d-06f1e71a416e" providerId="ADAL" clId="{2611A003-5613-4AC2-84B1-D93637E90D6B}" dt="2018-08-17T11:01:14.606" v="3351" actId="14100"/>
          <ac:picMkLst>
            <pc:docMk/>
            <pc:sldMk cId="219226908" sldId="271"/>
            <ac:picMk id="5" creationId="{AF1FE65E-671E-4353-9FC8-2BC85E3CF7ED}"/>
          </ac:picMkLst>
        </pc:picChg>
      </pc:sldChg>
      <pc:sldChg chg="add">
        <pc:chgData name="Laura da Silva" userId="7213cc69-ab3a-4c90-bc6d-06f1e71a416e" providerId="ADAL" clId="{2611A003-5613-4AC2-84B1-D93637E90D6B}" dt="2018-08-17T10:58:00.321" v="3318"/>
        <pc:sldMkLst>
          <pc:docMk/>
          <pc:sldMk cId="2719941334" sldId="272"/>
        </pc:sldMkLst>
      </pc:sldChg>
      <pc:sldChg chg="modSp add">
        <pc:chgData name="Laura da Silva" userId="7213cc69-ab3a-4c90-bc6d-06f1e71a416e" providerId="ADAL" clId="{2611A003-5613-4AC2-84B1-D93637E90D6B}" dt="2018-08-17T11:04:40.107" v="3564" actId="1076"/>
        <pc:sldMkLst>
          <pc:docMk/>
          <pc:sldMk cId="348413332" sldId="273"/>
        </pc:sldMkLst>
        <pc:picChg chg="mod">
          <ac:chgData name="Laura da Silva" userId="7213cc69-ab3a-4c90-bc6d-06f1e71a416e" providerId="ADAL" clId="{2611A003-5613-4AC2-84B1-D93637E90D6B}" dt="2018-08-17T11:04:38.172" v="3563" actId="1076"/>
          <ac:picMkLst>
            <pc:docMk/>
            <pc:sldMk cId="348413332" sldId="273"/>
            <ac:picMk id="4" creationId="{35961AF5-B428-4446-B71F-FE25C565A819}"/>
          </ac:picMkLst>
        </pc:picChg>
        <pc:picChg chg="mod">
          <ac:chgData name="Laura da Silva" userId="7213cc69-ab3a-4c90-bc6d-06f1e71a416e" providerId="ADAL" clId="{2611A003-5613-4AC2-84B1-D93637E90D6B}" dt="2018-08-17T11:04:40.107" v="3564" actId="1076"/>
          <ac:picMkLst>
            <pc:docMk/>
            <pc:sldMk cId="348413332" sldId="273"/>
            <ac:picMk id="5" creationId="{DC18353C-C57F-4F13-B050-0A137A9475A3}"/>
          </ac:picMkLst>
        </pc:picChg>
      </pc:sldChg>
      <pc:sldChg chg="modSp add">
        <pc:chgData name="Laura da Silva" userId="7213cc69-ab3a-4c90-bc6d-06f1e71a416e" providerId="ADAL" clId="{2611A003-5613-4AC2-84B1-D93637E90D6B}" dt="2018-08-17T11:27:23.974" v="4238" actId="20577"/>
        <pc:sldMkLst>
          <pc:docMk/>
          <pc:sldMk cId="2642448936" sldId="274"/>
        </pc:sldMkLst>
        <pc:spChg chg="mod">
          <ac:chgData name="Laura da Silva" userId="7213cc69-ab3a-4c90-bc6d-06f1e71a416e" providerId="ADAL" clId="{2611A003-5613-4AC2-84B1-D93637E90D6B}" dt="2018-08-17T11:14:52.069" v="3884" actId="20577"/>
          <ac:spMkLst>
            <pc:docMk/>
            <pc:sldMk cId="2642448936" sldId="274"/>
            <ac:spMk id="2" creationId="{7D6CA284-17FB-453A-A750-8F52C5ECC9B9}"/>
          </ac:spMkLst>
        </pc:spChg>
        <pc:spChg chg="mod">
          <ac:chgData name="Laura da Silva" userId="7213cc69-ab3a-4c90-bc6d-06f1e71a416e" providerId="ADAL" clId="{2611A003-5613-4AC2-84B1-D93637E90D6B}" dt="2018-08-17T11:27:23.974" v="4238" actId="20577"/>
          <ac:spMkLst>
            <pc:docMk/>
            <pc:sldMk cId="2642448936" sldId="274"/>
            <ac:spMk id="3" creationId="{8B99D2CF-1455-460E-90FF-99B23772DB9D}"/>
          </ac:spMkLst>
        </pc:spChg>
      </pc:sldChg>
      <pc:sldChg chg="delSp add del">
        <pc:chgData name="Laura da Silva" userId="7213cc69-ab3a-4c90-bc6d-06f1e71a416e" providerId="ADAL" clId="{2611A003-5613-4AC2-84B1-D93637E90D6B}" dt="2018-08-17T11:31:49.718" v="4355" actId="2696"/>
        <pc:sldMkLst>
          <pc:docMk/>
          <pc:sldMk cId="2672783555" sldId="275"/>
        </pc:sldMkLst>
        <pc:spChg chg="del">
          <ac:chgData name="Laura da Silva" userId="7213cc69-ab3a-4c90-bc6d-06f1e71a416e" providerId="ADAL" clId="{2611A003-5613-4AC2-84B1-D93637E90D6B}" dt="2018-08-17T11:31:45.547" v="4353" actId="478"/>
          <ac:spMkLst>
            <pc:docMk/>
            <pc:sldMk cId="2672783555" sldId="275"/>
            <ac:spMk id="3" creationId="{F40FCD37-5652-452A-99E0-FD649557D88B}"/>
          </ac:spMkLst>
        </pc:spChg>
      </pc:sldChg>
      <pc:sldChg chg="modSp add">
        <pc:chgData name="Laura da Silva" userId="7213cc69-ab3a-4c90-bc6d-06f1e71a416e" providerId="ADAL" clId="{2611A003-5613-4AC2-84B1-D93637E90D6B}" dt="2018-08-17T11:35:42.173" v="4643" actId="20577"/>
        <pc:sldMkLst>
          <pc:docMk/>
          <pc:sldMk cId="1885430633" sldId="276"/>
        </pc:sldMkLst>
        <pc:spChg chg="mod">
          <ac:chgData name="Laura da Silva" userId="7213cc69-ab3a-4c90-bc6d-06f1e71a416e" providerId="ADAL" clId="{2611A003-5613-4AC2-84B1-D93637E90D6B}" dt="2018-08-17T11:32:23.537" v="4402" actId="20577"/>
          <ac:spMkLst>
            <pc:docMk/>
            <pc:sldMk cId="1885430633" sldId="276"/>
            <ac:spMk id="8" creationId="{777EB01F-68EC-4FF3-93A5-55C2F74C4CD0}"/>
          </ac:spMkLst>
        </pc:spChg>
        <pc:spChg chg="mod">
          <ac:chgData name="Laura da Silva" userId="7213cc69-ab3a-4c90-bc6d-06f1e71a416e" providerId="ADAL" clId="{2611A003-5613-4AC2-84B1-D93637E90D6B}" dt="2018-08-17T11:35:22.733" v="4632" actId="14100"/>
          <ac:spMkLst>
            <pc:docMk/>
            <pc:sldMk cId="1885430633" sldId="276"/>
            <ac:spMk id="9" creationId="{05DB9E22-52B8-40AB-8454-2085092FC5E0}"/>
          </ac:spMkLst>
        </pc:spChg>
        <pc:spChg chg="mod">
          <ac:chgData name="Laura da Silva" userId="7213cc69-ab3a-4c90-bc6d-06f1e71a416e" providerId="ADAL" clId="{2611A003-5613-4AC2-84B1-D93637E90D6B}" dt="2018-08-17T11:33:07.012" v="4465" actId="14100"/>
          <ac:spMkLst>
            <pc:docMk/>
            <pc:sldMk cId="1885430633" sldId="276"/>
            <ac:spMk id="14" creationId="{7D568106-E600-48E3-9BE7-AB16BEE7143C}"/>
          </ac:spMkLst>
        </pc:spChg>
        <pc:spChg chg="mod">
          <ac:chgData name="Laura da Silva" userId="7213cc69-ab3a-4c90-bc6d-06f1e71a416e" providerId="ADAL" clId="{2611A003-5613-4AC2-84B1-D93637E90D6B}" dt="2018-08-17T11:34:29.292" v="4554" actId="20577"/>
          <ac:spMkLst>
            <pc:docMk/>
            <pc:sldMk cId="1885430633" sldId="276"/>
            <ac:spMk id="18" creationId="{45C1C964-88D8-4F86-8A8C-96801149B694}"/>
          </ac:spMkLst>
        </pc:spChg>
        <pc:spChg chg="mod">
          <ac:chgData name="Laura da Silva" userId="7213cc69-ab3a-4c90-bc6d-06f1e71a416e" providerId="ADAL" clId="{2611A003-5613-4AC2-84B1-D93637E90D6B}" dt="2018-08-17T11:35:42.173" v="4643" actId="20577"/>
          <ac:spMkLst>
            <pc:docMk/>
            <pc:sldMk cId="1885430633" sldId="276"/>
            <ac:spMk id="22" creationId="{1B512134-EED8-4A67-9714-C88516E96021}"/>
          </ac:spMkLst>
        </pc:spChg>
        <pc:spChg chg="mod">
          <ac:chgData name="Laura da Silva" userId="7213cc69-ab3a-4c90-bc6d-06f1e71a416e" providerId="ADAL" clId="{2611A003-5613-4AC2-84B1-D93637E90D6B}" dt="2018-08-17T11:32:35.696" v="4405" actId="20577"/>
          <ac:spMkLst>
            <pc:docMk/>
            <pc:sldMk cId="1885430633" sldId="276"/>
            <ac:spMk id="23" creationId="{B69BD54F-009D-468C-BE8B-EEB8790BCCE2}"/>
          </ac:spMkLst>
        </pc:spChg>
        <pc:cxnChg chg="mod">
          <ac:chgData name="Laura da Silva" userId="7213cc69-ab3a-4c90-bc6d-06f1e71a416e" providerId="ADAL" clId="{2611A003-5613-4AC2-84B1-D93637E90D6B}" dt="2018-08-17T11:35:22.733" v="4632" actId="14100"/>
          <ac:cxnSpMkLst>
            <pc:docMk/>
            <pc:sldMk cId="1885430633" sldId="276"/>
            <ac:cxnSpMk id="10" creationId="{7F6FF499-6F4E-42D8-8335-EBBD29F9E6DC}"/>
          </ac:cxnSpMkLst>
        </pc:cxnChg>
        <pc:cxnChg chg="mod">
          <ac:chgData name="Laura da Silva" userId="7213cc69-ab3a-4c90-bc6d-06f1e71a416e" providerId="ADAL" clId="{2611A003-5613-4AC2-84B1-D93637E90D6B}" dt="2018-08-17T11:33:07.012" v="4465" actId="14100"/>
          <ac:cxnSpMkLst>
            <pc:docMk/>
            <pc:sldMk cId="1885430633" sldId="276"/>
            <ac:cxnSpMk id="15" creationId="{293596CC-F659-4624-B2F9-3D4F644E89D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3596-7ACA-4399-9899-B1A66CEDE101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48AA4-78D9-48E2-A808-FDFD6E524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0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93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19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17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718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5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20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8CF3B6-66E9-4E23-92F8-867B5863C258}" type="datetimeFigureOut">
              <a:rPr lang="en-GB" smtClean="0"/>
              <a:t>17/08/2018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473FC-11C3-400B-8C97-C2B2204BC95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azure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ocs.microsoft.com/en-us/azure/machine-learning/studio/excel-add-in-for-web-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C2B1-76A9-4894-A53C-51DACE136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Digital Camp Aug 2018 Connect with Data &amp;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894BF-C602-41DB-AFBE-D23AFFDDE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Laura da </a:t>
            </a:r>
            <a:r>
              <a:rPr lang="en-GB" dirty="0" err="1"/>
              <a:t>silva</a:t>
            </a:r>
            <a:r>
              <a:rPr lang="en-GB" dirty="0"/>
              <a:t>, lead data scientist, </a:t>
            </a:r>
            <a:r>
              <a:rPr lang="en-GB" dirty="0" err="1"/>
              <a:t>elastacloud</a:t>
            </a:r>
            <a:endParaRPr lang="en-GB" dirty="0"/>
          </a:p>
          <a:p>
            <a:r>
              <a:rPr lang="en-GB" dirty="0"/>
              <a:t>Twitter: @</a:t>
            </a:r>
            <a:r>
              <a:rPr lang="en-GB" dirty="0" err="1"/>
              <a:t>lauradatasci</a:t>
            </a:r>
            <a:r>
              <a:rPr lang="en-GB" dirty="0"/>
              <a:t>, @</a:t>
            </a:r>
            <a:r>
              <a:rPr lang="en-GB" dirty="0" err="1"/>
              <a:t>wogisci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35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3FDB-3A8D-446F-9E13-4539EECC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using an already deployed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29FB5-1532-4307-A229-380CA95F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81" y="1874517"/>
            <a:ext cx="8406873" cy="47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3020-04E0-45CE-93E6-A1170EF3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Science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E03AA-BA72-4247-BE4C-5DBC4FFB0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828" y="1302025"/>
            <a:ext cx="4980344" cy="4916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FBDD4-B97D-4A82-9880-E751F2598DFC}"/>
              </a:ext>
            </a:extLst>
          </p:cNvPr>
          <p:cNvCxnSpPr/>
          <p:nvPr/>
        </p:nvCxnSpPr>
        <p:spPr>
          <a:xfrm>
            <a:off x="3374335" y="2231335"/>
            <a:ext cx="1172817" cy="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77EB01F-68EC-4FF3-93A5-55C2F74C4CD0}"/>
              </a:ext>
            </a:extLst>
          </p:cNvPr>
          <p:cNvSpPr/>
          <p:nvPr/>
        </p:nvSpPr>
        <p:spPr>
          <a:xfrm>
            <a:off x="1291435" y="1846193"/>
            <a:ext cx="2122657" cy="103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Titanic Survivor Predictor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DB9E22-52B8-40AB-8454-2085092FC5E0}"/>
              </a:ext>
            </a:extLst>
          </p:cNvPr>
          <p:cNvSpPr/>
          <p:nvPr/>
        </p:nvSpPr>
        <p:spPr>
          <a:xfrm>
            <a:off x="8946757" y="5579965"/>
            <a:ext cx="2850991" cy="1034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well is the machine learning? Confusion matrix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FF499-6F4E-42D8-8335-EBBD29F9E6DC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858001" y="5247862"/>
            <a:ext cx="2088756" cy="84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568106-E600-48E3-9BE7-AB16BEE7143C}"/>
              </a:ext>
            </a:extLst>
          </p:cNvPr>
          <p:cNvSpPr/>
          <p:nvPr/>
        </p:nvSpPr>
        <p:spPr>
          <a:xfrm>
            <a:off x="9198666" y="2951403"/>
            <a:ext cx="2329070" cy="944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empty and weird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3596CC-F659-4624-B2F9-3D4F644E89D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40758" y="3423785"/>
            <a:ext cx="1157908" cy="4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C1C964-88D8-4F86-8A8C-96801149B694}"/>
              </a:ext>
            </a:extLst>
          </p:cNvPr>
          <p:cNvSpPr/>
          <p:nvPr/>
        </p:nvSpPr>
        <p:spPr>
          <a:xfrm>
            <a:off x="9293087" y="4020378"/>
            <a:ext cx="2504661" cy="152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Binary classifier (1: survived,</a:t>
            </a:r>
          </a:p>
          <a:p>
            <a:pPr algn="ctr"/>
            <a:r>
              <a:rPr lang="en-GB" dirty="0"/>
              <a:t>0: not survived)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344867-B8FC-4987-AA7F-D59F539B77F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7991063" y="4475402"/>
            <a:ext cx="1302024" cy="3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8072A9-F088-4F06-B724-7CE08F58A3A6}"/>
              </a:ext>
            </a:extLst>
          </p:cNvPr>
          <p:cNvCxnSpPr/>
          <p:nvPr/>
        </p:nvCxnSpPr>
        <p:spPr>
          <a:xfrm>
            <a:off x="3074505" y="4367834"/>
            <a:ext cx="1172817" cy="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B512134-EED8-4A67-9714-C88516E96021}"/>
              </a:ext>
            </a:extLst>
          </p:cNvPr>
          <p:cNvSpPr/>
          <p:nvPr/>
        </p:nvSpPr>
        <p:spPr>
          <a:xfrm>
            <a:off x="762000" y="3511025"/>
            <a:ext cx="2701787" cy="1383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 a web service that other people can 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9BD54F-009D-468C-BE8B-EEB8790BCCE2}"/>
              </a:ext>
            </a:extLst>
          </p:cNvPr>
          <p:cNvSpPr/>
          <p:nvPr/>
        </p:nvSpPr>
        <p:spPr>
          <a:xfrm>
            <a:off x="9557478" y="2111236"/>
            <a:ext cx="2122657" cy="77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format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845C63-9DD5-4A6C-9490-DC8FF7765F6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25409" y="2496378"/>
            <a:ext cx="173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3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345-485F-43F3-A134-E1939E91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FE65E-671E-4353-9FC8-2BC85E3C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88" y="2225660"/>
            <a:ext cx="7084451" cy="295982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639E4-912A-4F83-894B-0FDEFAA52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1281" y="1980708"/>
            <a:ext cx="3052560" cy="3306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7C69B-B5A8-4126-B104-88CC8D7B6749}"/>
              </a:ext>
            </a:extLst>
          </p:cNvPr>
          <p:cNvSpPr/>
          <p:nvPr/>
        </p:nvSpPr>
        <p:spPr>
          <a:xfrm>
            <a:off x="1155088" y="2184787"/>
            <a:ext cx="7084451" cy="304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B049D8-1171-4070-9AC4-697D7B887E7E}"/>
              </a:ext>
            </a:extLst>
          </p:cNvPr>
          <p:cNvSpPr/>
          <p:nvPr/>
        </p:nvSpPr>
        <p:spPr>
          <a:xfrm>
            <a:off x="5097396" y="3933491"/>
            <a:ext cx="324465" cy="820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BC3786-16F5-431C-9D7F-2885B5D875C7}"/>
              </a:ext>
            </a:extLst>
          </p:cNvPr>
          <p:cNvSpPr/>
          <p:nvPr/>
        </p:nvSpPr>
        <p:spPr>
          <a:xfrm>
            <a:off x="5963280" y="3872606"/>
            <a:ext cx="755117" cy="212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35724-E76A-47DE-AFC1-B8EA869CE2D4}"/>
              </a:ext>
            </a:extLst>
          </p:cNvPr>
          <p:cNvSpPr txBox="1"/>
          <p:nvPr/>
        </p:nvSpPr>
        <p:spPr>
          <a:xfrm>
            <a:off x="1436204" y="1631647"/>
            <a:ext cx="68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original dataset usually has to be transformed in order to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195E7-4398-4D81-9474-DEBB79BC45B4}"/>
              </a:ext>
            </a:extLst>
          </p:cNvPr>
          <p:cNvSpPr txBox="1"/>
          <p:nvPr/>
        </p:nvSpPr>
        <p:spPr>
          <a:xfrm>
            <a:off x="9109213" y="1586529"/>
            <a:ext cx="216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21922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40A-5AFC-40D6-95E0-1606A98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4FAA1-5A6F-4B7B-800F-20F9862DE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44" y="2286000"/>
            <a:ext cx="7607061" cy="359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471DB-BE76-4935-9542-F6536846CA3D}"/>
              </a:ext>
            </a:extLst>
          </p:cNvPr>
          <p:cNvSpPr/>
          <p:nvPr/>
        </p:nvSpPr>
        <p:spPr>
          <a:xfrm>
            <a:off x="1609488" y="6144981"/>
            <a:ext cx="207296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Numerical 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3D11E-DC48-4476-B0E8-D9113301E2B7}"/>
              </a:ext>
            </a:extLst>
          </p:cNvPr>
          <p:cNvSpPr/>
          <p:nvPr/>
        </p:nvSpPr>
        <p:spPr>
          <a:xfrm>
            <a:off x="4693930" y="6144981"/>
            <a:ext cx="1860925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Categorical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607A0D-8BE0-495E-AEAE-4C662E160110}"/>
              </a:ext>
            </a:extLst>
          </p:cNvPr>
          <p:cNvCxnSpPr/>
          <p:nvPr/>
        </p:nvCxnSpPr>
        <p:spPr>
          <a:xfrm flipV="1">
            <a:off x="2812774" y="5640457"/>
            <a:ext cx="432352" cy="46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51183E-8214-4F1F-8BC4-9D226C1EF055}"/>
              </a:ext>
            </a:extLst>
          </p:cNvPr>
          <p:cNvCxnSpPr>
            <a:cxnSpLocks/>
          </p:cNvCxnSpPr>
          <p:nvPr/>
        </p:nvCxnSpPr>
        <p:spPr>
          <a:xfrm flipH="1" flipV="1">
            <a:off x="4596848" y="5640457"/>
            <a:ext cx="515179" cy="5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1330C-8373-4C96-8680-70330B95FA1F}"/>
              </a:ext>
            </a:extLst>
          </p:cNvPr>
          <p:cNvSpPr/>
          <p:nvPr/>
        </p:nvSpPr>
        <p:spPr>
          <a:xfrm>
            <a:off x="607719" y="4194313"/>
            <a:ext cx="1503116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Observations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8E906C2-25FD-4B1F-B634-9EDB262DCBC7}"/>
              </a:ext>
            </a:extLst>
          </p:cNvPr>
          <p:cNvSpPr/>
          <p:nvPr/>
        </p:nvSpPr>
        <p:spPr>
          <a:xfrm>
            <a:off x="2176671" y="2882348"/>
            <a:ext cx="228600" cy="2917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EDBD8-BEF8-4848-9A8E-C8F10DB2182A}"/>
              </a:ext>
            </a:extLst>
          </p:cNvPr>
          <p:cNvSpPr/>
          <p:nvPr/>
        </p:nvSpPr>
        <p:spPr>
          <a:xfrm>
            <a:off x="5247861" y="1523530"/>
            <a:ext cx="2332808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Attributes or features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7CA841E-E342-4D14-8C66-21F5E6E9E297}"/>
              </a:ext>
            </a:extLst>
          </p:cNvPr>
          <p:cNvSpPr/>
          <p:nvPr/>
        </p:nvSpPr>
        <p:spPr>
          <a:xfrm rot="5400000">
            <a:off x="6164980" y="-1735379"/>
            <a:ext cx="350989" cy="760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1929-878F-4E41-A750-B69CD635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the data for training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03467-5BD2-4E66-9A9E-E6AD68768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922" y="2121487"/>
            <a:ext cx="6558156" cy="375961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36B1D51-FE1F-453C-A54C-053485386A27}"/>
              </a:ext>
            </a:extLst>
          </p:cNvPr>
          <p:cNvSpPr/>
          <p:nvPr/>
        </p:nvSpPr>
        <p:spPr>
          <a:xfrm>
            <a:off x="2365641" y="2200459"/>
            <a:ext cx="294968" cy="2147365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2317963-DFDE-495B-A79F-E21D676EF938}"/>
              </a:ext>
            </a:extLst>
          </p:cNvPr>
          <p:cNvSpPr/>
          <p:nvPr/>
        </p:nvSpPr>
        <p:spPr>
          <a:xfrm>
            <a:off x="2447249" y="4742098"/>
            <a:ext cx="266454" cy="1104163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90350-DB04-4DE3-9BD1-9D06006FAC18}"/>
              </a:ext>
            </a:extLst>
          </p:cNvPr>
          <p:cNvSpPr txBox="1"/>
          <p:nvPr/>
        </p:nvSpPr>
        <p:spPr>
          <a:xfrm>
            <a:off x="1474838" y="3126658"/>
            <a:ext cx="6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3E87A-1398-4C2C-B10F-4A564130102B}"/>
              </a:ext>
            </a:extLst>
          </p:cNvPr>
          <p:cNvSpPr txBox="1"/>
          <p:nvPr/>
        </p:nvSpPr>
        <p:spPr>
          <a:xfrm>
            <a:off x="1463040" y="5097043"/>
            <a:ext cx="7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71994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10BE-F92B-4164-BD02-B0A486DA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evaluation: the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961AF5-B428-4446-B71F-FE25C565A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04" y="2242187"/>
            <a:ext cx="4884669" cy="373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8353C-C57F-4F13-B050-0A137A94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57" y="3068382"/>
            <a:ext cx="4815700" cy="25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E76B-8614-4B98-B902-676B0554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your first experiment in azure machine learning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80E6-9B3D-4C2D-A78C-D14718A6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Sign in Azure Machine Learning Studio: </a:t>
            </a:r>
            <a:r>
              <a:rPr lang="en-GB" dirty="0">
                <a:hlinkClick r:id="rId2"/>
              </a:rPr>
              <a:t>https://studio.azureml.net/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follow the tutorial of creating an experiment in Azure ML for Income prediction.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about the dataset can be found at: </a:t>
            </a:r>
            <a:r>
              <a:rPr lang="en-GB" dirty="0">
                <a:hlinkClick r:id="rId3"/>
              </a:rPr>
              <a:t>https://archive.ics.uci.edu/ml/datasets/adult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A284-17FB-453A-A750-8F52C5EC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D2CF-1455-460E-90FF-99B23772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Looking at examples you will find in the Gallery (</a:t>
            </a:r>
            <a:r>
              <a:rPr lang="en-GB" dirty="0">
                <a:hlinkClick r:id="rId2"/>
              </a:rPr>
              <a:t>https://gallery.azure.ai/</a:t>
            </a:r>
            <a:r>
              <a:rPr lang="en-GB" dirty="0"/>
              <a:t>): </a:t>
            </a:r>
          </a:p>
          <a:p>
            <a:r>
              <a:rPr lang="en-GB" dirty="0"/>
              <a:t>Create the experiment for the Titanic survivor predictor.</a:t>
            </a:r>
          </a:p>
          <a:p>
            <a:r>
              <a:rPr lang="en-GB" dirty="0"/>
              <a:t>Create  the experiment for Sentiment analysis using messages from Twitter.</a:t>
            </a:r>
          </a:p>
          <a:p>
            <a:r>
              <a:rPr lang="en-GB" dirty="0"/>
              <a:t>Create an experiment for movie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6424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E03-CEBA-420A-9ACD-58AAC48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0E3E-17E7-48CA-A2D7-B2047268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Intro to Data Science</a:t>
            </a:r>
          </a:p>
          <a:p>
            <a:pPr>
              <a:lnSpc>
                <a:spcPct val="200000"/>
              </a:lnSpc>
            </a:pPr>
            <a:r>
              <a:rPr lang="en-GB" dirty="0"/>
              <a:t>Intro to Machine Learning and AI</a:t>
            </a:r>
          </a:p>
          <a:p>
            <a:pPr>
              <a:lnSpc>
                <a:spcPct val="200000"/>
              </a:lnSpc>
            </a:pPr>
            <a:r>
              <a:rPr lang="en-GB" dirty="0"/>
              <a:t>Machine Learning techniques: supervised and unsupervised learning</a:t>
            </a:r>
          </a:p>
          <a:p>
            <a:pPr>
              <a:lnSpc>
                <a:spcPct val="200000"/>
              </a:lnSpc>
            </a:pPr>
            <a:r>
              <a:rPr lang="en-GB" dirty="0"/>
              <a:t>Practical part I:  Titanic survivor predictor</a:t>
            </a:r>
          </a:p>
          <a:p>
            <a:pPr>
              <a:lnSpc>
                <a:spcPct val="200000"/>
              </a:lnSpc>
            </a:pPr>
            <a:r>
              <a:rPr lang="en-GB" dirty="0"/>
              <a:t>Practical part II: Income predictor</a:t>
            </a:r>
          </a:p>
          <a:p>
            <a:pPr>
              <a:lnSpc>
                <a:spcPct val="200000"/>
              </a:lnSpc>
            </a:pPr>
            <a:r>
              <a:rPr lang="en-GB" dirty="0"/>
              <a:t>Reflections &amp; challenges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5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778D-A87B-4569-8B8D-10265AE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6125-E84A-424C-A069-88821B46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Data science is about </a:t>
            </a:r>
            <a:r>
              <a:rPr lang="en-GB" b="1" i="1" dirty="0"/>
              <a:t>making sense</a:t>
            </a:r>
            <a:r>
              <a:rPr lang="en-GB" i="1" dirty="0"/>
              <a:t> of the world using data.</a:t>
            </a:r>
          </a:p>
          <a:p>
            <a:r>
              <a:rPr lang="en-GB" i="1" dirty="0"/>
              <a:t>Data science connects the dots between the business world and the data world.</a:t>
            </a:r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Data Science solves scientific and business problems by extracting knowledge from data.</a:t>
            </a:r>
            <a:endParaRPr lang="en-GB" sz="4000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2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2548-9609-42F5-87A3-99E2911C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and how they can extract knowledge from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486D-7249-43B0-9169-DD70F410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774170" cy="3593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</a:t>
            </a:r>
            <a:r>
              <a:rPr lang="en-GB" b="1" dirty="0"/>
              <a:t>data scientist gathers data from multiple sources </a:t>
            </a:r>
            <a:r>
              <a:rPr lang="en-GB" dirty="0"/>
              <a:t>and </a:t>
            </a:r>
            <a:r>
              <a:rPr lang="en-GB" b="1" dirty="0"/>
              <a:t>applies machine learning</a:t>
            </a:r>
            <a:r>
              <a:rPr lang="en-GB" dirty="0"/>
              <a:t>, predictive analytics, and sentiment analysis </a:t>
            </a:r>
            <a:r>
              <a:rPr lang="en-GB" b="1" dirty="0"/>
              <a:t>to extract critical information</a:t>
            </a:r>
            <a:r>
              <a:rPr lang="en-GB" dirty="0"/>
              <a:t> from the collected data sets. 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They </a:t>
            </a:r>
            <a:r>
              <a:rPr lang="en-GB" b="1" dirty="0"/>
              <a:t>understand data from a business point of view and are able to provide</a:t>
            </a:r>
            <a:r>
              <a:rPr lang="en-GB" dirty="0"/>
              <a:t> accurate </a:t>
            </a:r>
            <a:r>
              <a:rPr lang="en-GB" b="1" dirty="0"/>
              <a:t>predictions and insights </a:t>
            </a:r>
            <a:r>
              <a:rPr lang="en-GB" dirty="0"/>
              <a:t>that can be </a:t>
            </a:r>
            <a:r>
              <a:rPr lang="en-GB" b="1" dirty="0"/>
              <a:t>used to power critical business decisions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19142-6AE4-4406-BD91-E2553F60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721" y="2430416"/>
            <a:ext cx="3456862" cy="3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E199-3130-46D2-9001-FEF08A4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data science to analyse customer satisfaction</a:t>
            </a:r>
          </a:p>
        </p:txBody>
      </p:sp>
      <p:pic>
        <p:nvPicPr>
          <p:cNvPr id="2052" name="Picture 4" descr="Resultado de imagen de sentiment analysis facebook data science example">
            <a:extLst>
              <a:ext uri="{FF2B5EF4-FFF2-40B4-BE49-F238E27FC236}">
                <a16:creationId xmlns:a16="http://schemas.microsoft.com/office/drawing/2014/main" id="{1BC60501-9BED-4B97-A96D-27496227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61" y="1939787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3020-04E0-45CE-93E6-A1170EF3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Science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E03AA-BA72-4247-BE4C-5DBC4FFB0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828" y="1302025"/>
            <a:ext cx="4980344" cy="4916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FBDD4-B97D-4A82-9880-E751F2598DFC}"/>
              </a:ext>
            </a:extLst>
          </p:cNvPr>
          <p:cNvCxnSpPr/>
          <p:nvPr/>
        </p:nvCxnSpPr>
        <p:spPr>
          <a:xfrm>
            <a:off x="3374335" y="2231335"/>
            <a:ext cx="1172817" cy="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77EB01F-68EC-4FF3-93A5-55C2F74C4CD0}"/>
              </a:ext>
            </a:extLst>
          </p:cNvPr>
          <p:cNvSpPr/>
          <p:nvPr/>
        </p:nvSpPr>
        <p:spPr>
          <a:xfrm>
            <a:off x="1291435" y="1846193"/>
            <a:ext cx="2122657" cy="103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 of customer satisfaction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DB9E22-52B8-40AB-8454-2085092FC5E0}"/>
              </a:ext>
            </a:extLst>
          </p:cNvPr>
          <p:cNvSpPr/>
          <p:nvPr/>
        </p:nvSpPr>
        <p:spPr>
          <a:xfrm>
            <a:off x="8946757" y="5579965"/>
            <a:ext cx="2122657" cy="1034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well is the machine learning?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FF499-6F4E-42D8-8335-EBBD29F9E6DC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858001" y="5247862"/>
            <a:ext cx="2088756" cy="84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568106-E600-48E3-9BE7-AB16BEE7143C}"/>
              </a:ext>
            </a:extLst>
          </p:cNvPr>
          <p:cNvSpPr/>
          <p:nvPr/>
        </p:nvSpPr>
        <p:spPr>
          <a:xfrm>
            <a:off x="9405078" y="3125883"/>
            <a:ext cx="2122657" cy="77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Keep only the key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3596CC-F659-4624-B2F9-3D4F644E89D9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8040757" y="3472403"/>
            <a:ext cx="1364321" cy="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C1C964-88D8-4F86-8A8C-96801149B694}"/>
              </a:ext>
            </a:extLst>
          </p:cNvPr>
          <p:cNvSpPr/>
          <p:nvPr/>
        </p:nvSpPr>
        <p:spPr>
          <a:xfrm>
            <a:off x="9293087" y="4020378"/>
            <a:ext cx="2504661" cy="152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Multiclass classifier (positive/ negative/ neutral sentiment)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344867-B8FC-4987-AA7F-D59F539B77F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7991063" y="4475402"/>
            <a:ext cx="1302024" cy="3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8072A9-F088-4F06-B724-7CE08F58A3A6}"/>
              </a:ext>
            </a:extLst>
          </p:cNvPr>
          <p:cNvCxnSpPr/>
          <p:nvPr/>
        </p:nvCxnSpPr>
        <p:spPr>
          <a:xfrm>
            <a:off x="3074505" y="4367834"/>
            <a:ext cx="1172817" cy="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B512134-EED8-4A67-9714-C88516E96021}"/>
              </a:ext>
            </a:extLst>
          </p:cNvPr>
          <p:cNvSpPr/>
          <p:nvPr/>
        </p:nvSpPr>
        <p:spPr>
          <a:xfrm>
            <a:off x="762000" y="3511025"/>
            <a:ext cx="2701787" cy="1383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Installation of the solution in the business system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9BD54F-009D-468C-BE8B-EEB8790BCCE2}"/>
              </a:ext>
            </a:extLst>
          </p:cNvPr>
          <p:cNvSpPr/>
          <p:nvPr/>
        </p:nvSpPr>
        <p:spPr>
          <a:xfrm>
            <a:off x="9557478" y="2111236"/>
            <a:ext cx="2122657" cy="77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data format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845C63-9DD5-4A6C-9490-DC8FF7765F6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25409" y="2496378"/>
            <a:ext cx="173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E60-D4BE-410E-97A9-6E6612B4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2D2D-2EFD-47B7-A8A4-EE552333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864739" cy="3593591"/>
          </a:xfrm>
        </p:spPr>
        <p:txBody>
          <a:bodyPr>
            <a:normAutofit/>
          </a:bodyPr>
          <a:lstStyle/>
          <a:p>
            <a:r>
              <a:rPr lang="en-GB" dirty="0"/>
              <a:t>Artificial Intelligence is the broader concept of machines being able to carry out tasks in a way that mimics human behaviour.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Machine Learning is a field of computer science that uses mathematical techniques to give computer systems the ability to “learn” from examples without being explicitly programmed.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Resultado de imagen de self driving car">
            <a:extLst>
              <a:ext uri="{FF2B5EF4-FFF2-40B4-BE49-F238E27FC236}">
                <a16:creationId xmlns:a16="http://schemas.microsoft.com/office/drawing/2014/main" id="{7CCBE1E1-60B4-4C61-9478-CF837DA1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19" y="1317751"/>
            <a:ext cx="2712554" cy="1525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lexa">
            <a:extLst>
              <a:ext uri="{FF2B5EF4-FFF2-40B4-BE49-F238E27FC236}">
                <a16:creationId xmlns:a16="http://schemas.microsoft.com/office/drawing/2014/main" id="{21C6BB44-6C84-48FC-A3DE-33AEFE42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9" y="2599724"/>
            <a:ext cx="2538620" cy="1903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smart house">
            <a:extLst>
              <a:ext uri="{FF2B5EF4-FFF2-40B4-BE49-F238E27FC236}">
                <a16:creationId xmlns:a16="http://schemas.microsoft.com/office/drawing/2014/main" id="{C2104A9D-AB16-49B5-8521-051764E9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25" y="4082796"/>
            <a:ext cx="2446888" cy="1619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B5D6-974F-4E45-BC19-4DFB67B5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algorithms</a:t>
            </a:r>
          </a:p>
        </p:txBody>
      </p:sp>
      <p:pic>
        <p:nvPicPr>
          <p:cNvPr id="3074" name="Picture 2" descr="Resultado de imagen de supervised learning">
            <a:extLst>
              <a:ext uri="{FF2B5EF4-FFF2-40B4-BE49-F238E27FC236}">
                <a16:creationId xmlns:a16="http://schemas.microsoft.com/office/drawing/2014/main" id="{06FBA8A5-E8A9-4846-922C-C1E661CF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78" y="1338344"/>
            <a:ext cx="8875643" cy="49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409F33-A2DE-49A2-BF45-3C0D305232E4}"/>
              </a:ext>
            </a:extLst>
          </p:cNvPr>
          <p:cNvSpPr/>
          <p:nvPr/>
        </p:nvSpPr>
        <p:spPr>
          <a:xfrm>
            <a:off x="879613" y="1647720"/>
            <a:ext cx="1242391" cy="10833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labels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F8F72-60A6-48B7-A1F3-8BBE9FD62B8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22004" y="2189403"/>
            <a:ext cx="864705" cy="54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BFD8B9C-5A63-44B6-AD6A-AF88A959CFD4}"/>
              </a:ext>
            </a:extLst>
          </p:cNvPr>
          <p:cNvSpPr/>
          <p:nvPr/>
        </p:nvSpPr>
        <p:spPr>
          <a:xfrm>
            <a:off x="9962321" y="1647720"/>
            <a:ext cx="1552162" cy="10833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labels</a:t>
            </a:r>
          </a:p>
        </p:txBody>
      </p:sp>
    </p:spTree>
    <p:extLst>
      <p:ext uri="{BB962C8B-B14F-4D97-AF65-F5344CB8AC3E}">
        <p14:creationId xmlns:p14="http://schemas.microsoft.com/office/powerpoint/2010/main" val="415333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B5D6-974F-4E45-BC19-4DFB67B5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supervised learning example: </a:t>
            </a:r>
            <a:r>
              <a:rPr lang="en-GB" dirty="0" err="1"/>
              <a:t>TITAnic</a:t>
            </a:r>
            <a:r>
              <a:rPr lang="en-GB" dirty="0"/>
              <a:t> survivor predictor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F5D3C-DD77-4F5A-8211-46EC74127746}"/>
              </a:ext>
            </a:extLst>
          </p:cNvPr>
          <p:cNvSpPr txBox="1"/>
          <p:nvPr/>
        </p:nvSpPr>
        <p:spPr>
          <a:xfrm>
            <a:off x="1813892" y="1951672"/>
            <a:ext cx="7613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titanic survivor predictor example will predict the probability of surviving in the Titanic based on data about passengers on the Titanic.</a:t>
            </a:r>
          </a:p>
          <a:p>
            <a:endParaRPr lang="en-GB" dirty="0"/>
          </a:p>
          <a:p>
            <a:r>
              <a:rPr lang="en-GB" dirty="0"/>
              <a:t>Go to the following link: </a:t>
            </a:r>
            <a:r>
              <a:rPr lang="en-GB" dirty="0">
                <a:hlinkClick r:id="rId2"/>
              </a:rPr>
              <a:t>https://docs.microsoft.com/en-us/azure/machine-learning/studio/excel-add-in-for-web-services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Let’s explore the dataset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2.    Let’s follow the instructions together to get our predictions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Resultado de imagen de titanic">
            <a:extLst>
              <a:ext uri="{FF2B5EF4-FFF2-40B4-BE49-F238E27FC236}">
                <a16:creationId xmlns:a16="http://schemas.microsoft.com/office/drawing/2014/main" id="{D9878695-55C2-48F8-AA84-1F331A87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91" y="3360668"/>
            <a:ext cx="3351144" cy="25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972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275</TotalTime>
  <Words>522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Digital Camp Aug 2018 Connect with Data &amp; AI</vt:lpstr>
      <vt:lpstr>Today topics:</vt:lpstr>
      <vt:lpstr>What is Data Science?</vt:lpstr>
      <vt:lpstr>Who and how they can extract knowledge from data?</vt:lpstr>
      <vt:lpstr>Example of data science to analyse customer satisfaction</vt:lpstr>
      <vt:lpstr>Data Science cycle</vt:lpstr>
      <vt:lpstr>What is machine learning and ai?</vt:lpstr>
      <vt:lpstr>Machine learning algorithms</vt:lpstr>
      <vt:lpstr>supervised learning example: TITAnic survivor predictor</vt:lpstr>
      <vt:lpstr>Prediction using an already deployed model</vt:lpstr>
      <vt:lpstr>Data Science cycle</vt:lpstr>
      <vt:lpstr>The ORIGINAL Dataset</vt:lpstr>
      <vt:lpstr>Final dataset</vt:lpstr>
      <vt:lpstr>Splitting the data for training and testing</vt:lpstr>
      <vt:lpstr>Model evaluation: the confusion matrix</vt:lpstr>
      <vt:lpstr>Create your first experiment in azure machine learning studio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Camp Aug 2018 Connect with Data &amp; AI</dc:title>
  <dc:creator>Laura da Silva</dc:creator>
  <cp:lastModifiedBy>Laura da Silva</cp:lastModifiedBy>
  <cp:revision>18</cp:revision>
  <dcterms:created xsi:type="dcterms:W3CDTF">2018-08-17T07:01:59Z</dcterms:created>
  <dcterms:modified xsi:type="dcterms:W3CDTF">2018-08-17T11:37:42Z</dcterms:modified>
</cp:coreProperties>
</file>