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5d0a86362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5d0a8636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Streamlit. Could not model the median of the prices with 72 months of data. The forecast for streamlit was off. Blue file data. Green the prediction.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5d0a86362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5d0a8636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</a:t>
            </a:r>
            <a:r>
              <a:rPr lang="en"/>
              <a:t> </a:t>
            </a:r>
            <a:r>
              <a:rPr lang="en"/>
              <a:t>graphs using streamlit. Tried plotting a regression but the model did not run and prediction was still off.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5d0a86362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5d0a8636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</a:t>
            </a:r>
            <a:r>
              <a:rPr lang="en"/>
              <a:t> to get the model to run and got a large mean square number.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5d0a86362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5d0a8636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Pycaret model. Results were supposed to give us </a:t>
            </a:r>
            <a:r>
              <a:rPr lang="en"/>
              <a:t>several</a:t>
            </a:r>
            <a:r>
              <a:rPr lang="en"/>
              <a:t> models to compare but we did not get any results.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prophet model provided us with an actual prediction. We had to remove bedrooms and used zip codes to predict price.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Miami-Dade Real Estate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 Pricing Forecast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91" name="Google Shape;91;p1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 Source Zillow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94" name="Google Shape;94;p1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" name="Google Shape;95;p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96" name="Google Shape;96;p1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Clean Data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8" name="Google Shape;98;p14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99" name="Google Shape;99;p1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" name="Google Shape;100;p1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01" name="Google Shape;101;p1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Removed </a:t>
            </a:r>
            <a:r>
              <a:rPr lang="en" sz="1600">
                <a:solidFill>
                  <a:schemeClr val="lt1"/>
                </a:solidFill>
              </a:rPr>
              <a:t>Columns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04" name="Google Shape;104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" name="Google Shape;105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06" name="Google Shape;106;p1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Remove nann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8" name="Google Shape;108;p1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09" name="Google Shape;109;p1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" name="Google Shape;110;p1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11" name="Google Shape;111;p1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Transpose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3" name="Google Shape;113;p1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14" name="Google Shape;114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" name="Google Shape;115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4"/>
          <p:cNvSpPr txBox="1"/>
          <p:nvPr/>
        </p:nvSpPr>
        <p:spPr>
          <a:xfrm>
            <a:off x="0" y="230150"/>
            <a:ext cx="579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Process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Data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Review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54450"/>
            <a:ext cx="5056000" cy="28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 rotWithShape="1">
          <a:blip r:embed="rId4">
            <a:alphaModFix/>
          </a:blip>
          <a:srcRect b="0" l="0" r="32966" t="0"/>
          <a:stretch/>
        </p:blipFill>
        <p:spPr>
          <a:xfrm>
            <a:off x="4137225" y="154600"/>
            <a:ext cx="4826974" cy="24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 b="0" l="8307" r="0" t="15232"/>
          <a:stretch/>
        </p:blipFill>
        <p:spPr>
          <a:xfrm>
            <a:off x="172600" y="3072300"/>
            <a:ext cx="5730350" cy="1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6980"/>
            <a:ext cx="4260299" cy="2720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375" y="2326925"/>
            <a:ext cx="3973499" cy="229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4">
            <a:alphaModFix/>
          </a:blip>
          <a:srcRect b="0" l="2428" r="2333" t="4770"/>
          <a:stretch/>
        </p:blipFill>
        <p:spPr>
          <a:xfrm>
            <a:off x="311700" y="2376505"/>
            <a:ext cx="4260302" cy="2161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75" y="4044225"/>
            <a:ext cx="8370251" cy="8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175" y="1210938"/>
            <a:ext cx="4505927" cy="27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50" y="3300716"/>
            <a:ext cx="5859802" cy="151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300" y="341275"/>
            <a:ext cx="4645045" cy="263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242475" y="14617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725" y="1082925"/>
            <a:ext cx="4394249" cy="297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73" name="Google Shape;173;p21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21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21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21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21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21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2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2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83" name="Google Shape;183;p21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 </a:t>
            </a: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86" name="Google Shape;186;p21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87" name="Google Shape;187;p21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21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21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97" name="Google Shape;197;p21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98" name="Google Shape;198;p21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1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