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256" r:id="rId2"/>
    <p:sldId id="257" r:id="rId3"/>
    <p:sldId id="258" r:id="rId4"/>
    <p:sldId id="264" r:id="rId5"/>
    <p:sldId id="262" r:id="rId6"/>
    <p:sldId id="263" r:id="rId7"/>
    <p:sldId id="321" r:id="rId8"/>
    <p:sldId id="315" r:id="rId9"/>
    <p:sldId id="319"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46"/>
    <p:restoredTop sz="94653"/>
  </p:normalViewPr>
  <p:slideViewPr>
    <p:cSldViewPr snapToGrid="0" showGuides="1">
      <p:cViewPr varScale="1">
        <p:scale>
          <a:sx n="87" d="100"/>
          <a:sy n="87" d="100"/>
        </p:scale>
        <p:origin x="73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ata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089C0A-AFF5-4DDA-8BA0-D7966EC7C7DD}"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D180B5E-1F87-4F88-A6D3-25CC62E06955}">
      <dgm:prSet/>
      <dgm:spPr/>
      <dgm:t>
        <a:bodyPr/>
        <a:lstStyle/>
        <a:p>
          <a:pPr>
            <a:lnSpc>
              <a:spcPct val="100000"/>
            </a:lnSpc>
            <a:defRPr cap="all"/>
          </a:pPr>
          <a:r>
            <a:rPr lang="en-US"/>
            <a:t>Abstract</a:t>
          </a:r>
        </a:p>
      </dgm:t>
    </dgm:pt>
    <dgm:pt modelId="{8D6F8510-6945-4FB3-8149-88A47609D653}" type="parTrans" cxnId="{39936383-AD39-4DE7-A98D-7B188CB72F8B}">
      <dgm:prSet/>
      <dgm:spPr/>
      <dgm:t>
        <a:bodyPr/>
        <a:lstStyle/>
        <a:p>
          <a:endParaRPr lang="en-US"/>
        </a:p>
      </dgm:t>
    </dgm:pt>
    <dgm:pt modelId="{24B6883B-37D6-450A-B27A-7A2E0130461F}" type="sibTrans" cxnId="{39936383-AD39-4DE7-A98D-7B188CB72F8B}">
      <dgm:prSet/>
      <dgm:spPr/>
      <dgm:t>
        <a:bodyPr/>
        <a:lstStyle/>
        <a:p>
          <a:endParaRPr lang="en-US"/>
        </a:p>
      </dgm:t>
    </dgm:pt>
    <dgm:pt modelId="{E0705220-C377-4666-B6F0-7CA164EB8958}">
      <dgm:prSet/>
      <dgm:spPr/>
      <dgm:t>
        <a:bodyPr/>
        <a:lstStyle/>
        <a:p>
          <a:pPr>
            <a:lnSpc>
              <a:spcPct val="100000"/>
            </a:lnSpc>
            <a:defRPr cap="all"/>
          </a:pPr>
          <a:r>
            <a:rPr lang="en-US"/>
            <a:t>Modules Description</a:t>
          </a:r>
        </a:p>
      </dgm:t>
    </dgm:pt>
    <dgm:pt modelId="{5D63CF0F-9FE1-4235-A52B-6F96A7907F4C}" type="parTrans" cxnId="{5523F9E4-32FE-4157-84A0-43F52935DE21}">
      <dgm:prSet/>
      <dgm:spPr/>
      <dgm:t>
        <a:bodyPr/>
        <a:lstStyle/>
        <a:p>
          <a:endParaRPr lang="en-US"/>
        </a:p>
      </dgm:t>
    </dgm:pt>
    <dgm:pt modelId="{C4FFEA6D-AFBD-40C6-A789-ED2D11B27872}" type="sibTrans" cxnId="{5523F9E4-32FE-4157-84A0-43F52935DE21}">
      <dgm:prSet/>
      <dgm:spPr/>
      <dgm:t>
        <a:bodyPr/>
        <a:lstStyle/>
        <a:p>
          <a:endParaRPr lang="en-US"/>
        </a:p>
      </dgm:t>
    </dgm:pt>
    <dgm:pt modelId="{B7763D87-3ACC-4B72-944A-DA0F1F44D340}">
      <dgm:prSet/>
      <dgm:spPr/>
      <dgm:t>
        <a:bodyPr/>
        <a:lstStyle/>
        <a:p>
          <a:pPr>
            <a:lnSpc>
              <a:spcPct val="100000"/>
            </a:lnSpc>
            <a:defRPr cap="all"/>
          </a:pPr>
          <a:r>
            <a:rPr lang="en-US"/>
            <a:t>Output</a:t>
          </a:r>
        </a:p>
      </dgm:t>
    </dgm:pt>
    <dgm:pt modelId="{847567C6-321F-454A-817B-47CC987783C0}" type="parTrans" cxnId="{C1E19934-2520-402D-9353-86E961F281F7}">
      <dgm:prSet/>
      <dgm:spPr/>
      <dgm:t>
        <a:bodyPr/>
        <a:lstStyle/>
        <a:p>
          <a:endParaRPr lang="en-US"/>
        </a:p>
      </dgm:t>
    </dgm:pt>
    <dgm:pt modelId="{5C08FD5E-6970-4E13-9C23-5EEE0D671C99}" type="sibTrans" cxnId="{C1E19934-2520-402D-9353-86E961F281F7}">
      <dgm:prSet/>
      <dgm:spPr/>
      <dgm:t>
        <a:bodyPr/>
        <a:lstStyle/>
        <a:p>
          <a:endParaRPr lang="en-US"/>
        </a:p>
      </dgm:t>
    </dgm:pt>
    <dgm:pt modelId="{BCA9D1B8-854A-40BF-8106-5EF5E5D1091A}">
      <dgm:prSet/>
      <dgm:spPr/>
      <dgm:t>
        <a:bodyPr/>
        <a:lstStyle/>
        <a:p>
          <a:pPr>
            <a:lnSpc>
              <a:spcPct val="100000"/>
            </a:lnSpc>
            <a:defRPr cap="all"/>
          </a:pPr>
          <a:r>
            <a:rPr lang="en-US"/>
            <a:t>Conclusion</a:t>
          </a:r>
        </a:p>
      </dgm:t>
    </dgm:pt>
    <dgm:pt modelId="{06320D87-297D-4914-B742-3809AAFB49C8}" type="parTrans" cxnId="{02AA7258-3290-4F30-88C3-C0B858606D06}">
      <dgm:prSet/>
      <dgm:spPr/>
      <dgm:t>
        <a:bodyPr/>
        <a:lstStyle/>
        <a:p>
          <a:endParaRPr lang="en-US"/>
        </a:p>
      </dgm:t>
    </dgm:pt>
    <dgm:pt modelId="{19858846-C159-41AF-9174-986BD3984BE0}" type="sibTrans" cxnId="{02AA7258-3290-4F30-88C3-C0B858606D06}">
      <dgm:prSet/>
      <dgm:spPr/>
      <dgm:t>
        <a:bodyPr/>
        <a:lstStyle/>
        <a:p>
          <a:endParaRPr lang="en-US"/>
        </a:p>
      </dgm:t>
    </dgm:pt>
    <dgm:pt modelId="{554754B7-52DA-C04B-AE87-3CCE8DA6CE43}">
      <dgm:prSet/>
      <dgm:spPr/>
      <dgm:t>
        <a:bodyPr/>
        <a:lstStyle/>
        <a:p>
          <a:pPr>
            <a:lnSpc>
              <a:spcPct val="100000"/>
            </a:lnSpc>
            <a:defRPr cap="all"/>
          </a:pPr>
          <a:r>
            <a:rPr lang="en-US"/>
            <a:t>Machine Learning Models</a:t>
          </a:r>
        </a:p>
      </dgm:t>
    </dgm:pt>
    <dgm:pt modelId="{32BB0D10-34B7-2043-A59B-8BE7DFCF48D3}" type="parTrans" cxnId="{C6168FED-3268-FD45-BC8B-093E7019F86F}">
      <dgm:prSet/>
      <dgm:spPr/>
      <dgm:t>
        <a:bodyPr/>
        <a:lstStyle/>
        <a:p>
          <a:endParaRPr lang="en-US"/>
        </a:p>
      </dgm:t>
    </dgm:pt>
    <dgm:pt modelId="{35008B15-F95C-444B-8FAF-C5C6699536D9}" type="sibTrans" cxnId="{C6168FED-3268-FD45-BC8B-093E7019F86F}">
      <dgm:prSet/>
      <dgm:spPr/>
      <dgm:t>
        <a:bodyPr/>
        <a:lstStyle/>
        <a:p>
          <a:endParaRPr lang="en-US"/>
        </a:p>
      </dgm:t>
    </dgm:pt>
    <dgm:pt modelId="{2EBFCE90-84A4-4BB7-A015-E55B0E3F6274}" type="pres">
      <dgm:prSet presAssocID="{30089C0A-AFF5-4DDA-8BA0-D7966EC7C7DD}" presName="root" presStyleCnt="0">
        <dgm:presLayoutVars>
          <dgm:dir/>
          <dgm:resizeHandles val="exact"/>
        </dgm:presLayoutVars>
      </dgm:prSet>
      <dgm:spPr/>
    </dgm:pt>
    <dgm:pt modelId="{5E024D78-1547-40E0-9969-E280F5FFD5E1}" type="pres">
      <dgm:prSet presAssocID="{ED180B5E-1F87-4F88-A6D3-25CC62E06955}" presName="compNode" presStyleCnt="0"/>
      <dgm:spPr/>
    </dgm:pt>
    <dgm:pt modelId="{052DDF9C-E667-447D-A91D-373CF0BE34BD}" type="pres">
      <dgm:prSet presAssocID="{ED180B5E-1F87-4F88-A6D3-25CC62E06955}" presName="iconBgRect" presStyleLbl="bgShp" presStyleIdx="0" presStyleCnt="5"/>
      <dgm:spPr/>
    </dgm:pt>
    <dgm:pt modelId="{5182A8B0-0176-49FC-BEF0-BC038B7A84B2}" type="pres">
      <dgm:prSet presAssocID="{ED180B5E-1F87-4F88-A6D3-25CC62E0695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B0AF33B6-9DE9-4639-AFE0-1EEA98C2246D}" type="pres">
      <dgm:prSet presAssocID="{ED180B5E-1F87-4F88-A6D3-25CC62E06955}" presName="spaceRect" presStyleCnt="0"/>
      <dgm:spPr/>
    </dgm:pt>
    <dgm:pt modelId="{C375F82A-B679-487B-B578-00665C78FB03}" type="pres">
      <dgm:prSet presAssocID="{ED180B5E-1F87-4F88-A6D3-25CC62E06955}" presName="textRect" presStyleLbl="revTx" presStyleIdx="0" presStyleCnt="5">
        <dgm:presLayoutVars>
          <dgm:chMax val="1"/>
          <dgm:chPref val="1"/>
        </dgm:presLayoutVars>
      </dgm:prSet>
      <dgm:spPr/>
    </dgm:pt>
    <dgm:pt modelId="{F3BB5546-EA14-4CB9-9C38-3D3980A988A8}" type="pres">
      <dgm:prSet presAssocID="{24B6883B-37D6-450A-B27A-7A2E0130461F}" presName="sibTrans" presStyleCnt="0"/>
      <dgm:spPr/>
    </dgm:pt>
    <dgm:pt modelId="{1D3F14A4-05B7-46FC-919A-F45041930830}" type="pres">
      <dgm:prSet presAssocID="{E0705220-C377-4666-B6F0-7CA164EB8958}" presName="compNode" presStyleCnt="0"/>
      <dgm:spPr/>
    </dgm:pt>
    <dgm:pt modelId="{44BC3815-665A-4C28-ACBA-7550395144D5}" type="pres">
      <dgm:prSet presAssocID="{E0705220-C377-4666-B6F0-7CA164EB8958}" presName="iconBgRect" presStyleLbl="bgShp" presStyleIdx="1" presStyleCnt="5"/>
      <dgm:spPr/>
    </dgm:pt>
    <dgm:pt modelId="{9E613B84-0565-49AE-AF8B-929E2FECC980}" type="pres">
      <dgm:prSet presAssocID="{E0705220-C377-4666-B6F0-7CA164EB895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olarPanels"/>
        </a:ext>
      </dgm:extLst>
    </dgm:pt>
    <dgm:pt modelId="{25B4266D-1782-4BBA-8C48-97762E939C22}" type="pres">
      <dgm:prSet presAssocID="{E0705220-C377-4666-B6F0-7CA164EB8958}" presName="spaceRect" presStyleCnt="0"/>
      <dgm:spPr/>
    </dgm:pt>
    <dgm:pt modelId="{F165E102-FA4C-44B6-A3D7-03A4A7CE2AAA}" type="pres">
      <dgm:prSet presAssocID="{E0705220-C377-4666-B6F0-7CA164EB8958}" presName="textRect" presStyleLbl="revTx" presStyleIdx="1" presStyleCnt="5">
        <dgm:presLayoutVars>
          <dgm:chMax val="1"/>
          <dgm:chPref val="1"/>
        </dgm:presLayoutVars>
      </dgm:prSet>
      <dgm:spPr/>
    </dgm:pt>
    <dgm:pt modelId="{FD975112-5224-4726-AB00-D46E4B0D2592}" type="pres">
      <dgm:prSet presAssocID="{C4FFEA6D-AFBD-40C6-A789-ED2D11B27872}" presName="sibTrans" presStyleCnt="0"/>
      <dgm:spPr/>
    </dgm:pt>
    <dgm:pt modelId="{C62B8F8C-2911-41B8-ABEE-47D935DD9C2F}" type="pres">
      <dgm:prSet presAssocID="{554754B7-52DA-C04B-AE87-3CCE8DA6CE43}" presName="compNode" presStyleCnt="0"/>
      <dgm:spPr/>
    </dgm:pt>
    <dgm:pt modelId="{969A1939-94C5-415C-B201-552A052444E5}" type="pres">
      <dgm:prSet presAssocID="{554754B7-52DA-C04B-AE87-3CCE8DA6CE43}" presName="iconBgRect" presStyleLbl="bgShp" presStyleIdx="2" presStyleCnt="5"/>
      <dgm:spPr/>
    </dgm:pt>
    <dgm:pt modelId="{933C1CE8-4BD5-4783-8109-D38DC14E4E35}" type="pres">
      <dgm:prSet presAssocID="{554754B7-52DA-C04B-AE87-3CCE8DA6CE4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AB196BF5-310E-42F9-AFE4-A8883C36E62A}" type="pres">
      <dgm:prSet presAssocID="{554754B7-52DA-C04B-AE87-3CCE8DA6CE43}" presName="spaceRect" presStyleCnt="0"/>
      <dgm:spPr/>
    </dgm:pt>
    <dgm:pt modelId="{EB1C4FEF-D2F6-47FB-BE50-73D87A6E8474}" type="pres">
      <dgm:prSet presAssocID="{554754B7-52DA-C04B-AE87-3CCE8DA6CE43}" presName="textRect" presStyleLbl="revTx" presStyleIdx="2" presStyleCnt="5">
        <dgm:presLayoutVars>
          <dgm:chMax val="1"/>
          <dgm:chPref val="1"/>
        </dgm:presLayoutVars>
      </dgm:prSet>
      <dgm:spPr/>
    </dgm:pt>
    <dgm:pt modelId="{7A44AFB7-036A-45E3-B923-26759815F4CD}" type="pres">
      <dgm:prSet presAssocID="{35008B15-F95C-444B-8FAF-C5C6699536D9}" presName="sibTrans" presStyleCnt="0"/>
      <dgm:spPr/>
    </dgm:pt>
    <dgm:pt modelId="{E3AC0075-9018-4D1A-A184-BEFA419357E6}" type="pres">
      <dgm:prSet presAssocID="{B7763D87-3ACC-4B72-944A-DA0F1F44D340}" presName="compNode" presStyleCnt="0"/>
      <dgm:spPr/>
    </dgm:pt>
    <dgm:pt modelId="{992BDD13-1B48-42D5-814F-862E9E0FEBA9}" type="pres">
      <dgm:prSet presAssocID="{B7763D87-3ACC-4B72-944A-DA0F1F44D340}" presName="iconBgRect" presStyleLbl="bgShp" presStyleIdx="3" presStyleCnt="5"/>
      <dgm:spPr/>
    </dgm:pt>
    <dgm:pt modelId="{10B27B62-E378-445C-AF31-6817101D36F7}" type="pres">
      <dgm:prSet presAssocID="{B7763D87-3ACC-4B72-944A-DA0F1F44D34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avel"/>
        </a:ext>
      </dgm:extLst>
    </dgm:pt>
    <dgm:pt modelId="{B2374BDF-9C20-4B44-978A-7CD78B46F4BC}" type="pres">
      <dgm:prSet presAssocID="{B7763D87-3ACC-4B72-944A-DA0F1F44D340}" presName="spaceRect" presStyleCnt="0"/>
      <dgm:spPr/>
    </dgm:pt>
    <dgm:pt modelId="{6C8B34BD-AEB1-45E5-A63F-86F58C7CF6E8}" type="pres">
      <dgm:prSet presAssocID="{B7763D87-3ACC-4B72-944A-DA0F1F44D340}" presName="textRect" presStyleLbl="revTx" presStyleIdx="3" presStyleCnt="5">
        <dgm:presLayoutVars>
          <dgm:chMax val="1"/>
          <dgm:chPref val="1"/>
        </dgm:presLayoutVars>
      </dgm:prSet>
      <dgm:spPr/>
    </dgm:pt>
    <dgm:pt modelId="{CCF251B8-80E8-4082-92C8-74EA43A59620}" type="pres">
      <dgm:prSet presAssocID="{5C08FD5E-6970-4E13-9C23-5EEE0D671C99}" presName="sibTrans" presStyleCnt="0"/>
      <dgm:spPr/>
    </dgm:pt>
    <dgm:pt modelId="{CA7CE352-62C3-4FF6-8B98-8CDA8A8EA5DE}" type="pres">
      <dgm:prSet presAssocID="{BCA9D1B8-854A-40BF-8106-5EF5E5D1091A}" presName="compNode" presStyleCnt="0"/>
      <dgm:spPr/>
    </dgm:pt>
    <dgm:pt modelId="{D6EB22DD-D16B-4B05-94EA-6E63844D39CA}" type="pres">
      <dgm:prSet presAssocID="{BCA9D1B8-854A-40BF-8106-5EF5E5D1091A}" presName="iconBgRect" presStyleLbl="bgShp" presStyleIdx="4" presStyleCnt="5"/>
      <dgm:spPr/>
    </dgm:pt>
    <dgm:pt modelId="{DFA6FF35-16CC-4882-B2E1-9501723ACBA6}" type="pres">
      <dgm:prSet presAssocID="{BCA9D1B8-854A-40BF-8106-5EF5E5D1091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ars"/>
        </a:ext>
      </dgm:extLst>
    </dgm:pt>
    <dgm:pt modelId="{E115B516-EEE7-4270-8B08-6E5F528325C5}" type="pres">
      <dgm:prSet presAssocID="{BCA9D1B8-854A-40BF-8106-5EF5E5D1091A}" presName="spaceRect" presStyleCnt="0"/>
      <dgm:spPr/>
    </dgm:pt>
    <dgm:pt modelId="{3E17652B-CC2D-4FF7-AEB9-9FF4748E911C}" type="pres">
      <dgm:prSet presAssocID="{BCA9D1B8-854A-40BF-8106-5EF5E5D1091A}" presName="textRect" presStyleLbl="revTx" presStyleIdx="4" presStyleCnt="5">
        <dgm:presLayoutVars>
          <dgm:chMax val="1"/>
          <dgm:chPref val="1"/>
        </dgm:presLayoutVars>
      </dgm:prSet>
      <dgm:spPr/>
    </dgm:pt>
  </dgm:ptLst>
  <dgm:cxnLst>
    <dgm:cxn modelId="{7E44DB2E-8E38-D848-A48C-78919C7EE2CC}" type="presOf" srcId="{B7763D87-3ACC-4B72-944A-DA0F1F44D340}" destId="{6C8B34BD-AEB1-45E5-A63F-86F58C7CF6E8}" srcOrd="0" destOrd="0" presId="urn:microsoft.com/office/officeart/2018/5/layout/IconCircleLabelList"/>
    <dgm:cxn modelId="{C1E19934-2520-402D-9353-86E961F281F7}" srcId="{30089C0A-AFF5-4DDA-8BA0-D7966EC7C7DD}" destId="{B7763D87-3ACC-4B72-944A-DA0F1F44D340}" srcOrd="3" destOrd="0" parTransId="{847567C6-321F-454A-817B-47CC987783C0}" sibTransId="{5C08FD5E-6970-4E13-9C23-5EEE0D671C99}"/>
    <dgm:cxn modelId="{EF583D39-48B9-7E43-B809-41649D85CCD9}" type="presOf" srcId="{554754B7-52DA-C04B-AE87-3CCE8DA6CE43}" destId="{EB1C4FEF-D2F6-47FB-BE50-73D87A6E8474}" srcOrd="0" destOrd="0" presId="urn:microsoft.com/office/officeart/2018/5/layout/IconCircleLabelList"/>
    <dgm:cxn modelId="{02AA7258-3290-4F30-88C3-C0B858606D06}" srcId="{30089C0A-AFF5-4DDA-8BA0-D7966EC7C7DD}" destId="{BCA9D1B8-854A-40BF-8106-5EF5E5D1091A}" srcOrd="4" destOrd="0" parTransId="{06320D87-297D-4914-B742-3809AAFB49C8}" sibTransId="{19858846-C159-41AF-9174-986BD3984BE0}"/>
    <dgm:cxn modelId="{3F86B978-D935-904E-95F2-1C8BC4332736}" type="presOf" srcId="{E0705220-C377-4666-B6F0-7CA164EB8958}" destId="{F165E102-FA4C-44B6-A3D7-03A4A7CE2AAA}" srcOrd="0" destOrd="0" presId="urn:microsoft.com/office/officeart/2018/5/layout/IconCircleLabelList"/>
    <dgm:cxn modelId="{39936383-AD39-4DE7-A98D-7B188CB72F8B}" srcId="{30089C0A-AFF5-4DDA-8BA0-D7966EC7C7DD}" destId="{ED180B5E-1F87-4F88-A6D3-25CC62E06955}" srcOrd="0" destOrd="0" parTransId="{8D6F8510-6945-4FB3-8149-88A47609D653}" sibTransId="{24B6883B-37D6-450A-B27A-7A2E0130461F}"/>
    <dgm:cxn modelId="{8A08B485-9F76-F045-BE95-F435C4812BAC}" type="presOf" srcId="{BCA9D1B8-854A-40BF-8106-5EF5E5D1091A}" destId="{3E17652B-CC2D-4FF7-AEB9-9FF4748E911C}" srcOrd="0" destOrd="0" presId="urn:microsoft.com/office/officeart/2018/5/layout/IconCircleLabelList"/>
    <dgm:cxn modelId="{0E65DFC7-334F-5A4F-8A37-6CD2DE30ECA8}" type="presOf" srcId="{ED180B5E-1F87-4F88-A6D3-25CC62E06955}" destId="{C375F82A-B679-487B-B578-00665C78FB03}" srcOrd="0" destOrd="0" presId="urn:microsoft.com/office/officeart/2018/5/layout/IconCircleLabelList"/>
    <dgm:cxn modelId="{5523F9E4-32FE-4157-84A0-43F52935DE21}" srcId="{30089C0A-AFF5-4DDA-8BA0-D7966EC7C7DD}" destId="{E0705220-C377-4666-B6F0-7CA164EB8958}" srcOrd="1" destOrd="0" parTransId="{5D63CF0F-9FE1-4235-A52B-6F96A7907F4C}" sibTransId="{C4FFEA6D-AFBD-40C6-A789-ED2D11B27872}"/>
    <dgm:cxn modelId="{C6168FED-3268-FD45-BC8B-093E7019F86F}" srcId="{30089C0A-AFF5-4DDA-8BA0-D7966EC7C7DD}" destId="{554754B7-52DA-C04B-AE87-3CCE8DA6CE43}" srcOrd="2" destOrd="0" parTransId="{32BB0D10-34B7-2043-A59B-8BE7DFCF48D3}" sibTransId="{35008B15-F95C-444B-8FAF-C5C6699536D9}"/>
    <dgm:cxn modelId="{C8CE69F2-7681-F247-A8FF-85228821AAC0}" type="presOf" srcId="{30089C0A-AFF5-4DDA-8BA0-D7966EC7C7DD}" destId="{2EBFCE90-84A4-4BB7-A015-E55B0E3F6274}" srcOrd="0" destOrd="0" presId="urn:microsoft.com/office/officeart/2018/5/layout/IconCircleLabelList"/>
    <dgm:cxn modelId="{B5C63028-228F-C540-B8BE-BF78BF1D9B11}" type="presParOf" srcId="{2EBFCE90-84A4-4BB7-A015-E55B0E3F6274}" destId="{5E024D78-1547-40E0-9969-E280F5FFD5E1}" srcOrd="0" destOrd="0" presId="urn:microsoft.com/office/officeart/2018/5/layout/IconCircleLabelList"/>
    <dgm:cxn modelId="{8A35BE70-C42E-DD43-93BA-17600DCB728D}" type="presParOf" srcId="{5E024D78-1547-40E0-9969-E280F5FFD5E1}" destId="{052DDF9C-E667-447D-A91D-373CF0BE34BD}" srcOrd="0" destOrd="0" presId="urn:microsoft.com/office/officeart/2018/5/layout/IconCircleLabelList"/>
    <dgm:cxn modelId="{AC3311BA-A2A5-0E45-8070-A97D6D4E0604}" type="presParOf" srcId="{5E024D78-1547-40E0-9969-E280F5FFD5E1}" destId="{5182A8B0-0176-49FC-BEF0-BC038B7A84B2}" srcOrd="1" destOrd="0" presId="urn:microsoft.com/office/officeart/2018/5/layout/IconCircleLabelList"/>
    <dgm:cxn modelId="{D4DCD402-6872-144F-9631-B24939443710}" type="presParOf" srcId="{5E024D78-1547-40E0-9969-E280F5FFD5E1}" destId="{B0AF33B6-9DE9-4639-AFE0-1EEA98C2246D}" srcOrd="2" destOrd="0" presId="urn:microsoft.com/office/officeart/2018/5/layout/IconCircleLabelList"/>
    <dgm:cxn modelId="{BB3C6FA0-EA7D-7E45-BF3F-22E30D3CD2CE}" type="presParOf" srcId="{5E024D78-1547-40E0-9969-E280F5FFD5E1}" destId="{C375F82A-B679-487B-B578-00665C78FB03}" srcOrd="3" destOrd="0" presId="urn:microsoft.com/office/officeart/2018/5/layout/IconCircleLabelList"/>
    <dgm:cxn modelId="{48BCBC0B-863A-5C45-B037-9EC33351F61E}" type="presParOf" srcId="{2EBFCE90-84A4-4BB7-A015-E55B0E3F6274}" destId="{F3BB5546-EA14-4CB9-9C38-3D3980A988A8}" srcOrd="1" destOrd="0" presId="urn:microsoft.com/office/officeart/2018/5/layout/IconCircleLabelList"/>
    <dgm:cxn modelId="{9304491C-33C1-524C-8037-C32E0B58B419}" type="presParOf" srcId="{2EBFCE90-84A4-4BB7-A015-E55B0E3F6274}" destId="{1D3F14A4-05B7-46FC-919A-F45041930830}" srcOrd="2" destOrd="0" presId="urn:microsoft.com/office/officeart/2018/5/layout/IconCircleLabelList"/>
    <dgm:cxn modelId="{8F01A345-A0E9-B243-8C06-F177BE8860E1}" type="presParOf" srcId="{1D3F14A4-05B7-46FC-919A-F45041930830}" destId="{44BC3815-665A-4C28-ACBA-7550395144D5}" srcOrd="0" destOrd="0" presId="urn:microsoft.com/office/officeart/2018/5/layout/IconCircleLabelList"/>
    <dgm:cxn modelId="{58FA7A4C-B3EF-F546-8F6A-787444F127C4}" type="presParOf" srcId="{1D3F14A4-05B7-46FC-919A-F45041930830}" destId="{9E613B84-0565-49AE-AF8B-929E2FECC980}" srcOrd="1" destOrd="0" presId="urn:microsoft.com/office/officeart/2018/5/layout/IconCircleLabelList"/>
    <dgm:cxn modelId="{0F9FD663-CD9C-7D40-AD9F-4567B2C9FF91}" type="presParOf" srcId="{1D3F14A4-05B7-46FC-919A-F45041930830}" destId="{25B4266D-1782-4BBA-8C48-97762E939C22}" srcOrd="2" destOrd="0" presId="urn:microsoft.com/office/officeart/2018/5/layout/IconCircleLabelList"/>
    <dgm:cxn modelId="{34D619E1-C376-DD48-AD3D-D5EC94471BEA}" type="presParOf" srcId="{1D3F14A4-05B7-46FC-919A-F45041930830}" destId="{F165E102-FA4C-44B6-A3D7-03A4A7CE2AAA}" srcOrd="3" destOrd="0" presId="urn:microsoft.com/office/officeart/2018/5/layout/IconCircleLabelList"/>
    <dgm:cxn modelId="{8EC6847D-718B-5D48-92CF-51F861888C1A}" type="presParOf" srcId="{2EBFCE90-84A4-4BB7-A015-E55B0E3F6274}" destId="{FD975112-5224-4726-AB00-D46E4B0D2592}" srcOrd="3" destOrd="0" presId="urn:microsoft.com/office/officeart/2018/5/layout/IconCircleLabelList"/>
    <dgm:cxn modelId="{97D2B80D-1E1C-CF41-8755-9519C75B0283}" type="presParOf" srcId="{2EBFCE90-84A4-4BB7-A015-E55B0E3F6274}" destId="{C62B8F8C-2911-41B8-ABEE-47D935DD9C2F}" srcOrd="4" destOrd="0" presId="urn:microsoft.com/office/officeart/2018/5/layout/IconCircleLabelList"/>
    <dgm:cxn modelId="{C07F4075-78C8-AF48-998D-7EAB95BE565B}" type="presParOf" srcId="{C62B8F8C-2911-41B8-ABEE-47D935DD9C2F}" destId="{969A1939-94C5-415C-B201-552A052444E5}" srcOrd="0" destOrd="0" presId="urn:microsoft.com/office/officeart/2018/5/layout/IconCircleLabelList"/>
    <dgm:cxn modelId="{1D43AD84-6BEB-B346-AE6A-B5314FD13A50}" type="presParOf" srcId="{C62B8F8C-2911-41B8-ABEE-47D935DD9C2F}" destId="{933C1CE8-4BD5-4783-8109-D38DC14E4E35}" srcOrd="1" destOrd="0" presId="urn:microsoft.com/office/officeart/2018/5/layout/IconCircleLabelList"/>
    <dgm:cxn modelId="{BC5E5051-03F3-1241-B64F-4A0A28747BA7}" type="presParOf" srcId="{C62B8F8C-2911-41B8-ABEE-47D935DD9C2F}" destId="{AB196BF5-310E-42F9-AFE4-A8883C36E62A}" srcOrd="2" destOrd="0" presId="urn:microsoft.com/office/officeart/2018/5/layout/IconCircleLabelList"/>
    <dgm:cxn modelId="{01078B79-CF93-0C44-8660-5F1A4B8FBF3A}" type="presParOf" srcId="{C62B8F8C-2911-41B8-ABEE-47D935DD9C2F}" destId="{EB1C4FEF-D2F6-47FB-BE50-73D87A6E8474}" srcOrd="3" destOrd="0" presId="urn:microsoft.com/office/officeart/2018/5/layout/IconCircleLabelList"/>
    <dgm:cxn modelId="{728775D7-9D40-8D4F-A38E-D3B9DBEA9448}" type="presParOf" srcId="{2EBFCE90-84A4-4BB7-A015-E55B0E3F6274}" destId="{7A44AFB7-036A-45E3-B923-26759815F4CD}" srcOrd="5" destOrd="0" presId="urn:microsoft.com/office/officeart/2018/5/layout/IconCircleLabelList"/>
    <dgm:cxn modelId="{9C8295D3-5D8D-D34A-BB27-66630D51EF8C}" type="presParOf" srcId="{2EBFCE90-84A4-4BB7-A015-E55B0E3F6274}" destId="{E3AC0075-9018-4D1A-A184-BEFA419357E6}" srcOrd="6" destOrd="0" presId="urn:microsoft.com/office/officeart/2018/5/layout/IconCircleLabelList"/>
    <dgm:cxn modelId="{4704186C-5D17-444F-A847-0798F354FF1E}" type="presParOf" srcId="{E3AC0075-9018-4D1A-A184-BEFA419357E6}" destId="{992BDD13-1B48-42D5-814F-862E9E0FEBA9}" srcOrd="0" destOrd="0" presId="urn:microsoft.com/office/officeart/2018/5/layout/IconCircleLabelList"/>
    <dgm:cxn modelId="{C059AC66-26ED-8147-883D-B2BD16ECC34E}" type="presParOf" srcId="{E3AC0075-9018-4D1A-A184-BEFA419357E6}" destId="{10B27B62-E378-445C-AF31-6817101D36F7}" srcOrd="1" destOrd="0" presId="urn:microsoft.com/office/officeart/2018/5/layout/IconCircleLabelList"/>
    <dgm:cxn modelId="{F0720102-AC55-7043-AFAE-80EB62C533C8}" type="presParOf" srcId="{E3AC0075-9018-4D1A-A184-BEFA419357E6}" destId="{B2374BDF-9C20-4B44-978A-7CD78B46F4BC}" srcOrd="2" destOrd="0" presId="urn:microsoft.com/office/officeart/2018/5/layout/IconCircleLabelList"/>
    <dgm:cxn modelId="{8426DDF6-1F74-F241-A7C0-BFED42C3C0BB}" type="presParOf" srcId="{E3AC0075-9018-4D1A-A184-BEFA419357E6}" destId="{6C8B34BD-AEB1-45E5-A63F-86F58C7CF6E8}" srcOrd="3" destOrd="0" presId="urn:microsoft.com/office/officeart/2018/5/layout/IconCircleLabelList"/>
    <dgm:cxn modelId="{1122B398-9847-C249-B04A-E818CB0CFFB6}" type="presParOf" srcId="{2EBFCE90-84A4-4BB7-A015-E55B0E3F6274}" destId="{CCF251B8-80E8-4082-92C8-74EA43A59620}" srcOrd="7" destOrd="0" presId="urn:microsoft.com/office/officeart/2018/5/layout/IconCircleLabelList"/>
    <dgm:cxn modelId="{238B3414-9EAD-9144-905A-5CC4F1E172B4}" type="presParOf" srcId="{2EBFCE90-84A4-4BB7-A015-E55B0E3F6274}" destId="{CA7CE352-62C3-4FF6-8B98-8CDA8A8EA5DE}" srcOrd="8" destOrd="0" presId="urn:microsoft.com/office/officeart/2018/5/layout/IconCircleLabelList"/>
    <dgm:cxn modelId="{2B7CE4BB-9019-844A-B71C-E2DAB583F9D6}" type="presParOf" srcId="{CA7CE352-62C3-4FF6-8B98-8CDA8A8EA5DE}" destId="{D6EB22DD-D16B-4B05-94EA-6E63844D39CA}" srcOrd="0" destOrd="0" presId="urn:microsoft.com/office/officeart/2018/5/layout/IconCircleLabelList"/>
    <dgm:cxn modelId="{F0BD003F-9765-C548-A9D0-EDC9266D0A23}" type="presParOf" srcId="{CA7CE352-62C3-4FF6-8B98-8CDA8A8EA5DE}" destId="{DFA6FF35-16CC-4882-B2E1-9501723ACBA6}" srcOrd="1" destOrd="0" presId="urn:microsoft.com/office/officeart/2018/5/layout/IconCircleLabelList"/>
    <dgm:cxn modelId="{B252E8C6-DC67-1345-864F-D86681B9BA49}" type="presParOf" srcId="{CA7CE352-62C3-4FF6-8B98-8CDA8A8EA5DE}" destId="{E115B516-EEE7-4270-8B08-6E5F528325C5}" srcOrd="2" destOrd="0" presId="urn:microsoft.com/office/officeart/2018/5/layout/IconCircleLabelList"/>
    <dgm:cxn modelId="{7953359D-FA92-854B-8C09-4707F8E18860}" type="presParOf" srcId="{CA7CE352-62C3-4FF6-8B98-8CDA8A8EA5DE}" destId="{3E17652B-CC2D-4FF7-AEB9-9FF4748E911C}"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4E7A7A-41BD-4AE2-A886-21B80E4ED991}"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6B58492D-3786-4BB8-A046-8A92247D1065}">
      <dgm:prSet/>
      <dgm:spPr/>
      <dgm:t>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Our research involves analyzing and identifying phishing websites depending on the URL of the website. Two datasets from </a:t>
          </a:r>
          <a:r>
            <a:rPr lang="en-US" dirty="0" err="1">
              <a:latin typeface="Calibri" panose="020F0502020204030204" pitchFamily="34" charset="0"/>
              <a:ea typeface="Calibri" panose="020F0502020204030204" pitchFamily="34" charset="0"/>
              <a:cs typeface="Calibri" panose="020F0502020204030204" pitchFamily="34" charset="0"/>
            </a:rPr>
            <a:t>Mendely</a:t>
          </a:r>
          <a:r>
            <a:rPr lang="en-US" dirty="0">
              <a:latin typeface="Calibri" panose="020F0502020204030204" pitchFamily="34" charset="0"/>
              <a:ea typeface="Calibri" panose="020F0502020204030204" pitchFamily="34" charset="0"/>
              <a:cs typeface="Calibri" panose="020F0502020204030204" pitchFamily="34" charset="0"/>
            </a:rPr>
            <a:t> Data for phishing websites, each with 89,000 and 59,000 rows, are included in this research. When performing the URL-based analysis, numerous elements are taken into account for analysis, including the number of redirects, the response time for a domain query, etc. With the use of our technology, one may quickly determine whether a website is a phishing website or not by simply inputting the URL of that website. These are some of this project's benefits:</a:t>
          </a:r>
        </a:p>
      </dgm:t>
    </dgm:pt>
    <dgm:pt modelId="{E73748BB-D991-484D-8BAB-2C468149D0BE}" type="parTrans" cxnId="{4DEB1C7E-9CC3-4992-B615-6FEC8A9BF19C}">
      <dgm:prSet/>
      <dgm:spPr/>
      <dgm:t>
        <a:bodyPr/>
        <a:lstStyle/>
        <a:p>
          <a:endParaRPr lang="en-US"/>
        </a:p>
      </dgm:t>
    </dgm:pt>
    <dgm:pt modelId="{7BE97810-4054-480A-8E88-30AA45332CD9}" type="sibTrans" cxnId="{4DEB1C7E-9CC3-4992-B615-6FEC8A9BF19C}">
      <dgm:prSet/>
      <dgm:spPr/>
      <dgm:t>
        <a:bodyPr/>
        <a:lstStyle/>
        <a:p>
          <a:endParaRPr lang="en-US"/>
        </a:p>
      </dgm:t>
    </dgm:pt>
    <dgm:pt modelId="{CAF1317A-861C-4612-98CB-C28F34E7C0CE}">
      <dgm:prSet/>
      <dgm:spPr/>
      <dgm:t>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Finding intriguing patterns in the data that is accessible.</a:t>
          </a:r>
        </a:p>
        <a:p>
          <a:pPr algn="just"/>
          <a:r>
            <a:rPr lang="en-US" dirty="0">
              <a:latin typeface="Calibri" panose="020F0502020204030204" pitchFamily="34" charset="0"/>
              <a:ea typeface="Calibri" panose="020F0502020204030204" pitchFamily="34" charset="0"/>
              <a:cs typeface="Calibri" panose="020F0502020204030204" pitchFamily="34" charset="0"/>
            </a:rPr>
            <a:t>It is discovered which factors are crucial in determining whether a website is a phishing website.</a:t>
          </a:r>
        </a:p>
        <a:p>
          <a:pPr algn="just"/>
          <a:r>
            <a:rPr lang="en-US" dirty="0">
              <a:latin typeface="Calibri" panose="020F0502020204030204" pitchFamily="34" charset="0"/>
              <a:ea typeface="Calibri" panose="020F0502020204030204" pitchFamily="34" charset="0"/>
              <a:cs typeface="Calibri" panose="020F0502020204030204" pitchFamily="34" charset="0"/>
            </a:rPr>
            <a:t>A model is created to determine whether the URL leads to a phishing website or not.</a:t>
          </a:r>
        </a:p>
      </dgm:t>
    </dgm:pt>
    <dgm:pt modelId="{707543D0-F2DE-4258-9FB3-BD0283AB1FDF}" type="parTrans" cxnId="{E116658E-4452-4C10-9CFD-F330D6192ED5}">
      <dgm:prSet/>
      <dgm:spPr/>
      <dgm:t>
        <a:bodyPr/>
        <a:lstStyle/>
        <a:p>
          <a:endParaRPr lang="en-US"/>
        </a:p>
      </dgm:t>
    </dgm:pt>
    <dgm:pt modelId="{82F1D5D2-65A1-4085-B43C-CED263DF01C1}" type="sibTrans" cxnId="{E116658E-4452-4C10-9CFD-F330D6192ED5}">
      <dgm:prSet/>
      <dgm:spPr/>
      <dgm:t>
        <a:bodyPr/>
        <a:lstStyle/>
        <a:p>
          <a:endParaRPr lang="en-US"/>
        </a:p>
      </dgm:t>
    </dgm:pt>
    <dgm:pt modelId="{6D1E83DE-C1FB-444D-9B75-4DA2745C6395}">
      <dgm:prSet custT="1"/>
      <dgm:spPr/>
      <dgm:t>
        <a:bodyPr/>
        <a:lstStyle/>
        <a:p>
          <a:pPr algn="just"/>
          <a:r>
            <a:rPr lang="en-US" sz="1200" dirty="0">
              <a:latin typeface="Calibri" panose="020F0502020204030204" pitchFamily="34" charset="0"/>
              <a:ea typeface="Calibri" panose="020F0502020204030204" pitchFamily="34" charset="0"/>
              <a:cs typeface="Calibri" panose="020F0502020204030204" pitchFamily="34" charset="0"/>
            </a:rPr>
            <a:t>Phishing is a deceptive technique where an attacker tries to trick the victim into giving over personal information. These attacks typically take place through emails, texts, or websites. Nowadays, there is a noticeable increase in phishing websites, which look just like official websites. However, their backend is geared toward gathering private data that the victim enters. Recently, the machine learning community has become interested in finding and identifying phishing websites. As a result, they have developed models and carried out classifications of phishing websites.</a:t>
          </a:r>
        </a:p>
      </dgm:t>
    </dgm:pt>
    <dgm:pt modelId="{C471ABAD-92F9-4ED6-B41C-6A61E9FE014D}" type="sibTrans" cxnId="{8566BE0D-D334-4D25-9A6C-9EFAF42DDE63}">
      <dgm:prSet/>
      <dgm:spPr/>
      <dgm:t>
        <a:bodyPr/>
        <a:lstStyle/>
        <a:p>
          <a:endParaRPr lang="en-US"/>
        </a:p>
      </dgm:t>
    </dgm:pt>
    <dgm:pt modelId="{45E5AE76-C123-41A5-9985-C7DE2E8173B9}" type="parTrans" cxnId="{8566BE0D-D334-4D25-9A6C-9EFAF42DDE63}">
      <dgm:prSet/>
      <dgm:spPr/>
      <dgm:t>
        <a:bodyPr/>
        <a:lstStyle/>
        <a:p>
          <a:endParaRPr lang="en-US"/>
        </a:p>
      </dgm:t>
    </dgm:pt>
    <dgm:pt modelId="{97467F7B-61EE-5A43-90F3-F78D3ADEFD65}" type="pres">
      <dgm:prSet presAssocID="{3C4E7A7A-41BD-4AE2-A886-21B80E4ED991}" presName="outerComposite" presStyleCnt="0">
        <dgm:presLayoutVars>
          <dgm:chMax val="5"/>
          <dgm:dir/>
          <dgm:resizeHandles val="exact"/>
        </dgm:presLayoutVars>
      </dgm:prSet>
      <dgm:spPr/>
    </dgm:pt>
    <dgm:pt modelId="{EF867FBF-7454-FC41-A3B2-E8D5B54F2ED4}" type="pres">
      <dgm:prSet presAssocID="{3C4E7A7A-41BD-4AE2-A886-21B80E4ED991}" presName="dummyMaxCanvas" presStyleCnt="0">
        <dgm:presLayoutVars/>
      </dgm:prSet>
      <dgm:spPr/>
    </dgm:pt>
    <dgm:pt modelId="{5D80159B-394A-DE4C-B141-5FE27ABAD41A}" type="pres">
      <dgm:prSet presAssocID="{3C4E7A7A-41BD-4AE2-A886-21B80E4ED991}" presName="ThreeNodes_1" presStyleLbl="node1" presStyleIdx="0" presStyleCnt="3">
        <dgm:presLayoutVars>
          <dgm:bulletEnabled val="1"/>
        </dgm:presLayoutVars>
      </dgm:prSet>
      <dgm:spPr/>
    </dgm:pt>
    <dgm:pt modelId="{CDB54EC6-3B24-1F4F-B295-CC18B46E30C8}" type="pres">
      <dgm:prSet presAssocID="{3C4E7A7A-41BD-4AE2-A886-21B80E4ED991}" presName="ThreeNodes_2" presStyleLbl="node1" presStyleIdx="1" presStyleCnt="3">
        <dgm:presLayoutVars>
          <dgm:bulletEnabled val="1"/>
        </dgm:presLayoutVars>
      </dgm:prSet>
      <dgm:spPr/>
    </dgm:pt>
    <dgm:pt modelId="{C9500B52-AD5A-3D45-96DD-692357BFA84B}" type="pres">
      <dgm:prSet presAssocID="{3C4E7A7A-41BD-4AE2-A886-21B80E4ED991}" presName="ThreeNodes_3" presStyleLbl="node1" presStyleIdx="2" presStyleCnt="3">
        <dgm:presLayoutVars>
          <dgm:bulletEnabled val="1"/>
        </dgm:presLayoutVars>
      </dgm:prSet>
      <dgm:spPr/>
    </dgm:pt>
    <dgm:pt modelId="{E1413605-E6C6-B14B-A94C-5F082798825F}" type="pres">
      <dgm:prSet presAssocID="{3C4E7A7A-41BD-4AE2-A886-21B80E4ED991}" presName="ThreeConn_1-2" presStyleLbl="fgAccFollowNode1" presStyleIdx="0" presStyleCnt="2">
        <dgm:presLayoutVars>
          <dgm:bulletEnabled val="1"/>
        </dgm:presLayoutVars>
      </dgm:prSet>
      <dgm:spPr/>
    </dgm:pt>
    <dgm:pt modelId="{1A0BAB34-CCF5-654E-9D52-6FB3706A5BB1}" type="pres">
      <dgm:prSet presAssocID="{3C4E7A7A-41BD-4AE2-A886-21B80E4ED991}" presName="ThreeConn_2-3" presStyleLbl="fgAccFollowNode1" presStyleIdx="1" presStyleCnt="2">
        <dgm:presLayoutVars>
          <dgm:bulletEnabled val="1"/>
        </dgm:presLayoutVars>
      </dgm:prSet>
      <dgm:spPr/>
    </dgm:pt>
    <dgm:pt modelId="{85AA2817-C054-1842-AADD-17347BD7ABF9}" type="pres">
      <dgm:prSet presAssocID="{3C4E7A7A-41BD-4AE2-A886-21B80E4ED991}" presName="ThreeNodes_1_text" presStyleLbl="node1" presStyleIdx="2" presStyleCnt="3">
        <dgm:presLayoutVars>
          <dgm:bulletEnabled val="1"/>
        </dgm:presLayoutVars>
      </dgm:prSet>
      <dgm:spPr/>
    </dgm:pt>
    <dgm:pt modelId="{E00DDC07-5523-974E-A387-162F96C2BAEF}" type="pres">
      <dgm:prSet presAssocID="{3C4E7A7A-41BD-4AE2-A886-21B80E4ED991}" presName="ThreeNodes_2_text" presStyleLbl="node1" presStyleIdx="2" presStyleCnt="3">
        <dgm:presLayoutVars>
          <dgm:bulletEnabled val="1"/>
        </dgm:presLayoutVars>
      </dgm:prSet>
      <dgm:spPr/>
    </dgm:pt>
    <dgm:pt modelId="{87FC7D0C-66AE-4342-9D43-5520BE8A6A4F}" type="pres">
      <dgm:prSet presAssocID="{3C4E7A7A-41BD-4AE2-A886-21B80E4ED991}" presName="ThreeNodes_3_text" presStyleLbl="node1" presStyleIdx="2" presStyleCnt="3">
        <dgm:presLayoutVars>
          <dgm:bulletEnabled val="1"/>
        </dgm:presLayoutVars>
      </dgm:prSet>
      <dgm:spPr/>
    </dgm:pt>
  </dgm:ptLst>
  <dgm:cxnLst>
    <dgm:cxn modelId="{466F6A05-F8F7-BD4D-BEC4-7B9FA1FBBDBA}" type="presOf" srcId="{CAF1317A-861C-4612-98CB-C28F34E7C0CE}" destId="{87FC7D0C-66AE-4342-9D43-5520BE8A6A4F}" srcOrd="1" destOrd="0" presId="urn:microsoft.com/office/officeart/2005/8/layout/vProcess5"/>
    <dgm:cxn modelId="{8566BE0D-D334-4D25-9A6C-9EFAF42DDE63}" srcId="{3C4E7A7A-41BD-4AE2-A886-21B80E4ED991}" destId="{6D1E83DE-C1FB-444D-9B75-4DA2745C6395}" srcOrd="0" destOrd="0" parTransId="{45E5AE76-C123-41A5-9985-C7DE2E8173B9}" sibTransId="{C471ABAD-92F9-4ED6-B41C-6A61E9FE014D}"/>
    <dgm:cxn modelId="{51818533-224A-F948-ADF9-FD92E0992472}" type="presOf" srcId="{6D1E83DE-C1FB-444D-9B75-4DA2745C6395}" destId="{85AA2817-C054-1842-AADD-17347BD7ABF9}" srcOrd="1" destOrd="0" presId="urn:microsoft.com/office/officeart/2005/8/layout/vProcess5"/>
    <dgm:cxn modelId="{24A8963C-05E7-B043-90B2-C3D86FBB5352}" type="presOf" srcId="{C471ABAD-92F9-4ED6-B41C-6A61E9FE014D}" destId="{E1413605-E6C6-B14B-A94C-5F082798825F}" srcOrd="0" destOrd="0" presId="urn:microsoft.com/office/officeart/2005/8/layout/vProcess5"/>
    <dgm:cxn modelId="{FCB9D669-61B2-1E4F-BF41-158207A455B8}" type="presOf" srcId="{7BE97810-4054-480A-8E88-30AA45332CD9}" destId="{1A0BAB34-CCF5-654E-9D52-6FB3706A5BB1}" srcOrd="0" destOrd="0" presId="urn:microsoft.com/office/officeart/2005/8/layout/vProcess5"/>
    <dgm:cxn modelId="{610CCB4D-2658-EB4C-980D-9AD5B0E261C7}" type="presOf" srcId="{6B58492D-3786-4BB8-A046-8A92247D1065}" destId="{E00DDC07-5523-974E-A387-162F96C2BAEF}" srcOrd="1" destOrd="0" presId="urn:microsoft.com/office/officeart/2005/8/layout/vProcess5"/>
    <dgm:cxn modelId="{4DEB1C7E-9CC3-4992-B615-6FEC8A9BF19C}" srcId="{3C4E7A7A-41BD-4AE2-A886-21B80E4ED991}" destId="{6B58492D-3786-4BB8-A046-8A92247D1065}" srcOrd="1" destOrd="0" parTransId="{E73748BB-D991-484D-8BAB-2C468149D0BE}" sibTransId="{7BE97810-4054-480A-8E88-30AA45332CD9}"/>
    <dgm:cxn modelId="{E116658E-4452-4C10-9CFD-F330D6192ED5}" srcId="{3C4E7A7A-41BD-4AE2-A886-21B80E4ED991}" destId="{CAF1317A-861C-4612-98CB-C28F34E7C0CE}" srcOrd="2" destOrd="0" parTransId="{707543D0-F2DE-4258-9FB3-BD0283AB1FDF}" sibTransId="{82F1D5D2-65A1-4085-B43C-CED263DF01C1}"/>
    <dgm:cxn modelId="{8445108F-29AA-1C44-9DCA-31D5C7234698}" type="presOf" srcId="{6B58492D-3786-4BB8-A046-8A92247D1065}" destId="{CDB54EC6-3B24-1F4F-B295-CC18B46E30C8}" srcOrd="0" destOrd="0" presId="urn:microsoft.com/office/officeart/2005/8/layout/vProcess5"/>
    <dgm:cxn modelId="{2DD299B6-DA4E-7D4F-A62E-A9BCEC55243A}" type="presOf" srcId="{3C4E7A7A-41BD-4AE2-A886-21B80E4ED991}" destId="{97467F7B-61EE-5A43-90F3-F78D3ADEFD65}" srcOrd="0" destOrd="0" presId="urn:microsoft.com/office/officeart/2005/8/layout/vProcess5"/>
    <dgm:cxn modelId="{6EE762C4-A74D-B148-8A91-BC136EBF8F6E}" type="presOf" srcId="{CAF1317A-861C-4612-98CB-C28F34E7C0CE}" destId="{C9500B52-AD5A-3D45-96DD-692357BFA84B}" srcOrd="0" destOrd="0" presId="urn:microsoft.com/office/officeart/2005/8/layout/vProcess5"/>
    <dgm:cxn modelId="{A99F83CB-94B4-9E49-827B-D84C87057198}" type="presOf" srcId="{6D1E83DE-C1FB-444D-9B75-4DA2745C6395}" destId="{5D80159B-394A-DE4C-B141-5FE27ABAD41A}" srcOrd="0" destOrd="0" presId="urn:microsoft.com/office/officeart/2005/8/layout/vProcess5"/>
    <dgm:cxn modelId="{11CA29FE-EF44-8B4F-B39C-8FEA749FF40C}" type="presParOf" srcId="{97467F7B-61EE-5A43-90F3-F78D3ADEFD65}" destId="{EF867FBF-7454-FC41-A3B2-E8D5B54F2ED4}" srcOrd="0" destOrd="0" presId="urn:microsoft.com/office/officeart/2005/8/layout/vProcess5"/>
    <dgm:cxn modelId="{3C8D9BBF-11AD-5641-BBA5-641A7758BD1F}" type="presParOf" srcId="{97467F7B-61EE-5A43-90F3-F78D3ADEFD65}" destId="{5D80159B-394A-DE4C-B141-5FE27ABAD41A}" srcOrd="1" destOrd="0" presId="urn:microsoft.com/office/officeart/2005/8/layout/vProcess5"/>
    <dgm:cxn modelId="{11FCA0F2-5061-C04F-9C90-C92CD0ADC11E}" type="presParOf" srcId="{97467F7B-61EE-5A43-90F3-F78D3ADEFD65}" destId="{CDB54EC6-3B24-1F4F-B295-CC18B46E30C8}" srcOrd="2" destOrd="0" presId="urn:microsoft.com/office/officeart/2005/8/layout/vProcess5"/>
    <dgm:cxn modelId="{5E9F7C26-8231-1E40-BF07-97E2D9AF2BCE}" type="presParOf" srcId="{97467F7B-61EE-5A43-90F3-F78D3ADEFD65}" destId="{C9500B52-AD5A-3D45-96DD-692357BFA84B}" srcOrd="3" destOrd="0" presId="urn:microsoft.com/office/officeart/2005/8/layout/vProcess5"/>
    <dgm:cxn modelId="{CF0F7AC5-5B23-D648-844F-B6A06CE56580}" type="presParOf" srcId="{97467F7B-61EE-5A43-90F3-F78D3ADEFD65}" destId="{E1413605-E6C6-B14B-A94C-5F082798825F}" srcOrd="4" destOrd="0" presId="urn:microsoft.com/office/officeart/2005/8/layout/vProcess5"/>
    <dgm:cxn modelId="{B86F657B-839D-0C4B-B9BB-527C772431F4}" type="presParOf" srcId="{97467F7B-61EE-5A43-90F3-F78D3ADEFD65}" destId="{1A0BAB34-CCF5-654E-9D52-6FB3706A5BB1}" srcOrd="5" destOrd="0" presId="urn:microsoft.com/office/officeart/2005/8/layout/vProcess5"/>
    <dgm:cxn modelId="{C289F46D-6D87-F240-9369-0125DE588751}" type="presParOf" srcId="{97467F7B-61EE-5A43-90F3-F78D3ADEFD65}" destId="{85AA2817-C054-1842-AADD-17347BD7ABF9}" srcOrd="6" destOrd="0" presId="urn:microsoft.com/office/officeart/2005/8/layout/vProcess5"/>
    <dgm:cxn modelId="{9E87B390-9DD6-ED41-AC4F-55D9291A8C7F}" type="presParOf" srcId="{97467F7B-61EE-5A43-90F3-F78D3ADEFD65}" destId="{E00DDC07-5523-974E-A387-162F96C2BAEF}" srcOrd="7" destOrd="0" presId="urn:microsoft.com/office/officeart/2005/8/layout/vProcess5"/>
    <dgm:cxn modelId="{5FF5DFBB-46D0-4449-8B50-BC0A53A6C65B}" type="presParOf" srcId="{97467F7B-61EE-5A43-90F3-F78D3ADEFD65}" destId="{87FC7D0C-66AE-4342-9D43-5520BE8A6A4F}"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945B787-C8CB-4D56-A9DF-4895B5387996}"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DA997D3B-107F-448A-A62A-A70B60BF10A6}">
      <dgm:prSet custT="1"/>
      <dgm:spPr/>
      <dgm:t>
        <a:bodyPr/>
        <a:lstStyle/>
        <a:p>
          <a:pPr algn="just">
            <a:lnSpc>
              <a:spcPct val="100000"/>
            </a:lnSpc>
          </a:pPr>
          <a:r>
            <a:rPr lang="en-US" sz="1600" dirty="0">
              <a:latin typeface="Calibri" panose="020F0502020204030204" pitchFamily="34" charset="0"/>
              <a:ea typeface="Calibri" panose="020F0502020204030204" pitchFamily="34" charset="0"/>
              <a:cs typeface="Calibri" panose="020F0502020204030204" pitchFamily="34" charset="0"/>
            </a:rPr>
            <a:t>Data collection: This research uses two datasets, each with 89,000 rows, from </a:t>
          </a:r>
          <a:r>
            <a:rPr lang="en-US" sz="1600" dirty="0" err="1">
              <a:latin typeface="Calibri" panose="020F0502020204030204" pitchFamily="34" charset="0"/>
              <a:ea typeface="Calibri" panose="020F0502020204030204" pitchFamily="34" charset="0"/>
              <a:cs typeface="Calibri" panose="020F0502020204030204" pitchFamily="34" charset="0"/>
            </a:rPr>
            <a:t>Mendely</a:t>
          </a:r>
          <a:r>
            <a:rPr lang="en-US" sz="1600" dirty="0">
              <a:latin typeface="Calibri" panose="020F0502020204030204" pitchFamily="34" charset="0"/>
              <a:ea typeface="Calibri" panose="020F0502020204030204" pitchFamily="34" charset="0"/>
              <a:cs typeface="Calibri" panose="020F0502020204030204" pitchFamily="34" charset="0"/>
            </a:rPr>
            <a:t> Data for phishing websites. The URL-based analysis is conducted, and numerous elements like the number of redirects, the response time for a domain query, etc. are taken into account for analysis.</a:t>
          </a:r>
        </a:p>
      </dgm:t>
    </dgm:pt>
    <dgm:pt modelId="{9228CA7B-3892-48DA-BD79-3B5D5A5B8C31}" type="parTrans" cxnId="{3F3ADDAE-D8B3-4116-A993-99DF055FE10F}">
      <dgm:prSet/>
      <dgm:spPr/>
      <dgm:t>
        <a:bodyPr/>
        <a:lstStyle/>
        <a:p>
          <a:endParaRPr lang="en-US"/>
        </a:p>
      </dgm:t>
    </dgm:pt>
    <dgm:pt modelId="{C8ED28AA-909F-4C89-92ED-1D572B69FE82}" type="sibTrans" cxnId="{3F3ADDAE-D8B3-4116-A993-99DF055FE10F}">
      <dgm:prSet/>
      <dgm:spPr/>
      <dgm:t>
        <a:bodyPr/>
        <a:lstStyle/>
        <a:p>
          <a:endParaRPr lang="en-US"/>
        </a:p>
      </dgm:t>
    </dgm:pt>
    <dgm:pt modelId="{86E14959-73F1-4AB5-914E-785053E3A149}">
      <dgm:prSet custT="1"/>
      <dgm:spPr/>
      <dgm:t>
        <a:bodyPr/>
        <a:lstStyle/>
        <a:p>
          <a:pPr algn="just">
            <a:lnSpc>
              <a:spcPct val="100000"/>
            </a:lnSpc>
          </a:pPr>
          <a:r>
            <a:rPr lang="en-US" sz="1600" dirty="0">
              <a:latin typeface="Calibri" panose="020F0502020204030204" pitchFamily="34" charset="0"/>
              <a:ea typeface="Calibri" panose="020F0502020204030204" pitchFamily="34" charset="0"/>
              <a:cs typeface="Calibri" panose="020F0502020204030204" pitchFamily="34" charset="0"/>
            </a:rPr>
            <a:t>The research done to help with the completion of a project is represented by a literature survey in a project report. A literature review also refers to a review of the previously published materials on a report's topic. Analyzing exploratory data: If the user's mobile device contains a heartbeat sensor, it is also possible to see the user's heartbeat.</a:t>
          </a:r>
        </a:p>
      </dgm:t>
    </dgm:pt>
    <dgm:pt modelId="{6ECA326A-68C1-4CDA-BA39-A2E1A8696AC6}" type="parTrans" cxnId="{A40F67CC-7E60-4492-9EC6-53ACF7375351}">
      <dgm:prSet/>
      <dgm:spPr/>
      <dgm:t>
        <a:bodyPr/>
        <a:lstStyle/>
        <a:p>
          <a:endParaRPr lang="en-US"/>
        </a:p>
      </dgm:t>
    </dgm:pt>
    <dgm:pt modelId="{51558FCB-853C-4402-884F-BA191735C695}" type="sibTrans" cxnId="{A40F67CC-7E60-4492-9EC6-53ACF7375351}">
      <dgm:prSet/>
      <dgm:spPr/>
      <dgm:t>
        <a:bodyPr/>
        <a:lstStyle/>
        <a:p>
          <a:endParaRPr lang="en-US"/>
        </a:p>
      </dgm:t>
    </dgm:pt>
    <dgm:pt modelId="{79666B06-D39D-41F9-A574-F8F1E9943645}">
      <dgm:prSet custT="1"/>
      <dgm:spPr/>
      <dgm:t>
        <a:bodyPr/>
        <a:lstStyle/>
        <a:p>
          <a:pPr algn="just">
            <a:lnSpc>
              <a:spcPct val="100000"/>
            </a:lnSpc>
          </a:pPr>
          <a:r>
            <a:rPr lang="en-US" sz="1600" dirty="0">
              <a:latin typeface="Calibri" panose="020F0502020204030204" pitchFamily="34" charset="0"/>
              <a:ea typeface="Calibri" panose="020F0502020204030204" pitchFamily="34" charset="0"/>
              <a:cs typeface="Calibri" panose="020F0502020204030204" pitchFamily="34" charset="0"/>
            </a:rPr>
            <a:t>Data scientists utilize exploratory data analysis (EDA) to evaluate, research, and summarize various data sets. They frequently use data visualization techniques in this process. It can also assist in determining the suitability of the statistical methods you are considering using for data analysis.</a:t>
          </a:r>
        </a:p>
      </dgm:t>
    </dgm:pt>
    <dgm:pt modelId="{D06D956F-68D2-40E4-9E3B-F2EEC83BBF79}" type="parTrans" cxnId="{3B96BE95-CF02-4979-AC0B-138BEE8E2655}">
      <dgm:prSet/>
      <dgm:spPr/>
      <dgm:t>
        <a:bodyPr/>
        <a:lstStyle/>
        <a:p>
          <a:endParaRPr lang="en-US"/>
        </a:p>
      </dgm:t>
    </dgm:pt>
    <dgm:pt modelId="{A2C7C76B-50BB-4F71-B2C5-38A7154E94D2}" type="sibTrans" cxnId="{3B96BE95-CF02-4979-AC0B-138BEE8E2655}">
      <dgm:prSet/>
      <dgm:spPr/>
      <dgm:t>
        <a:bodyPr/>
        <a:lstStyle/>
        <a:p>
          <a:endParaRPr lang="en-US"/>
        </a:p>
      </dgm:t>
    </dgm:pt>
    <dgm:pt modelId="{50273420-CC68-4A3B-B028-11614150CE10}" type="pres">
      <dgm:prSet presAssocID="{9945B787-C8CB-4D56-A9DF-4895B5387996}" presName="root" presStyleCnt="0">
        <dgm:presLayoutVars>
          <dgm:dir/>
          <dgm:resizeHandles val="exact"/>
        </dgm:presLayoutVars>
      </dgm:prSet>
      <dgm:spPr/>
    </dgm:pt>
    <dgm:pt modelId="{FA146464-F538-4292-A856-E223946BABEE}" type="pres">
      <dgm:prSet presAssocID="{DA997D3B-107F-448A-A62A-A70B60BF10A6}" presName="compNode" presStyleCnt="0"/>
      <dgm:spPr/>
    </dgm:pt>
    <dgm:pt modelId="{C2250D51-86DC-4938-B286-B9EC421858FD}" type="pres">
      <dgm:prSet presAssocID="{DA997D3B-107F-448A-A62A-A70B60BF10A6}" presName="bgRect" presStyleLbl="bgShp" presStyleIdx="0" presStyleCnt="3"/>
      <dgm:spPr/>
    </dgm:pt>
    <dgm:pt modelId="{7E149187-714D-43E1-B9C0-669DD531B399}" type="pres">
      <dgm:prSet presAssocID="{DA997D3B-107F-448A-A62A-A70B60BF10A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udience"/>
        </a:ext>
      </dgm:extLst>
    </dgm:pt>
    <dgm:pt modelId="{DEF2EC05-347B-4B36-91A1-87DED29457DA}" type="pres">
      <dgm:prSet presAssocID="{DA997D3B-107F-448A-A62A-A70B60BF10A6}" presName="spaceRect" presStyleCnt="0"/>
      <dgm:spPr/>
    </dgm:pt>
    <dgm:pt modelId="{0D09AAB9-D45C-4863-B494-FFA00BB02383}" type="pres">
      <dgm:prSet presAssocID="{DA997D3B-107F-448A-A62A-A70B60BF10A6}" presName="parTx" presStyleLbl="revTx" presStyleIdx="0" presStyleCnt="3">
        <dgm:presLayoutVars>
          <dgm:chMax val="0"/>
          <dgm:chPref val="0"/>
        </dgm:presLayoutVars>
      </dgm:prSet>
      <dgm:spPr/>
    </dgm:pt>
    <dgm:pt modelId="{5D9168AD-3ACB-4311-833A-BEEBA5F50166}" type="pres">
      <dgm:prSet presAssocID="{C8ED28AA-909F-4C89-92ED-1D572B69FE82}" presName="sibTrans" presStyleCnt="0"/>
      <dgm:spPr/>
    </dgm:pt>
    <dgm:pt modelId="{327E382B-BE84-42AF-A79B-529D3D348738}" type="pres">
      <dgm:prSet presAssocID="{86E14959-73F1-4AB5-914E-785053E3A149}" presName="compNode" presStyleCnt="0"/>
      <dgm:spPr/>
    </dgm:pt>
    <dgm:pt modelId="{E0BF1244-6D06-40FF-827D-4D119AEF38CF}" type="pres">
      <dgm:prSet presAssocID="{86E14959-73F1-4AB5-914E-785053E3A149}" presName="bgRect" presStyleLbl="bgShp" presStyleIdx="1" presStyleCnt="3"/>
      <dgm:spPr/>
    </dgm:pt>
    <dgm:pt modelId="{3B29538F-BB2B-4755-8CB1-A26900164607}" type="pres">
      <dgm:prSet presAssocID="{86E14959-73F1-4AB5-914E-785053E3A14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663C1198-42A3-450E-A8AA-43378A6ED0BD}" type="pres">
      <dgm:prSet presAssocID="{86E14959-73F1-4AB5-914E-785053E3A149}" presName="spaceRect" presStyleCnt="0"/>
      <dgm:spPr/>
    </dgm:pt>
    <dgm:pt modelId="{83BBC4A6-E2F4-4256-BF3D-6770E36EC63F}" type="pres">
      <dgm:prSet presAssocID="{86E14959-73F1-4AB5-914E-785053E3A149}" presName="parTx" presStyleLbl="revTx" presStyleIdx="1" presStyleCnt="3">
        <dgm:presLayoutVars>
          <dgm:chMax val="0"/>
          <dgm:chPref val="0"/>
        </dgm:presLayoutVars>
      </dgm:prSet>
      <dgm:spPr/>
    </dgm:pt>
    <dgm:pt modelId="{16681D8F-8BC4-4E16-8493-0FB9EBA98FD4}" type="pres">
      <dgm:prSet presAssocID="{51558FCB-853C-4402-884F-BA191735C695}" presName="sibTrans" presStyleCnt="0"/>
      <dgm:spPr/>
    </dgm:pt>
    <dgm:pt modelId="{DFDF3B46-8128-415B-BAFE-2A2B48460FCB}" type="pres">
      <dgm:prSet presAssocID="{79666B06-D39D-41F9-A574-F8F1E9943645}" presName="compNode" presStyleCnt="0"/>
      <dgm:spPr/>
    </dgm:pt>
    <dgm:pt modelId="{0452B064-149C-4784-A244-BCDF8C9E04EC}" type="pres">
      <dgm:prSet presAssocID="{79666B06-D39D-41F9-A574-F8F1E9943645}" presName="bgRect" presStyleLbl="bgShp" presStyleIdx="2" presStyleCnt="3"/>
      <dgm:spPr/>
    </dgm:pt>
    <dgm:pt modelId="{27270FF3-87AF-4E4E-9974-2C340F6DAC46}" type="pres">
      <dgm:prSet presAssocID="{79666B06-D39D-41F9-A574-F8F1E994364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CE1301DA-D285-4ED5-B121-4D24F0414645}" type="pres">
      <dgm:prSet presAssocID="{79666B06-D39D-41F9-A574-F8F1E9943645}" presName="spaceRect" presStyleCnt="0"/>
      <dgm:spPr/>
    </dgm:pt>
    <dgm:pt modelId="{2F64F64C-2D12-4F90-A303-E4F26392EDCD}" type="pres">
      <dgm:prSet presAssocID="{79666B06-D39D-41F9-A574-F8F1E9943645}" presName="parTx" presStyleLbl="revTx" presStyleIdx="2" presStyleCnt="3">
        <dgm:presLayoutVars>
          <dgm:chMax val="0"/>
          <dgm:chPref val="0"/>
        </dgm:presLayoutVars>
      </dgm:prSet>
      <dgm:spPr/>
    </dgm:pt>
  </dgm:ptLst>
  <dgm:cxnLst>
    <dgm:cxn modelId="{86A42E0A-5498-4006-A9E5-56239E846AFA}" type="presOf" srcId="{86E14959-73F1-4AB5-914E-785053E3A149}" destId="{83BBC4A6-E2F4-4256-BF3D-6770E36EC63F}" srcOrd="0" destOrd="0" presId="urn:microsoft.com/office/officeart/2018/2/layout/IconVerticalSolidList"/>
    <dgm:cxn modelId="{7B592C2A-FF3B-4EDC-A5F3-41DC5F91027A}" type="presOf" srcId="{9945B787-C8CB-4D56-A9DF-4895B5387996}" destId="{50273420-CC68-4A3B-B028-11614150CE10}" srcOrd="0" destOrd="0" presId="urn:microsoft.com/office/officeart/2018/2/layout/IconVerticalSolidList"/>
    <dgm:cxn modelId="{2B190888-DEEF-48F0-8577-1CB843CCA47A}" type="presOf" srcId="{79666B06-D39D-41F9-A574-F8F1E9943645}" destId="{2F64F64C-2D12-4F90-A303-E4F26392EDCD}" srcOrd="0" destOrd="0" presId="urn:microsoft.com/office/officeart/2018/2/layout/IconVerticalSolidList"/>
    <dgm:cxn modelId="{3B96BE95-CF02-4979-AC0B-138BEE8E2655}" srcId="{9945B787-C8CB-4D56-A9DF-4895B5387996}" destId="{79666B06-D39D-41F9-A574-F8F1E9943645}" srcOrd="2" destOrd="0" parTransId="{D06D956F-68D2-40E4-9E3B-F2EEC83BBF79}" sibTransId="{A2C7C76B-50BB-4F71-B2C5-38A7154E94D2}"/>
    <dgm:cxn modelId="{3F3ADDAE-D8B3-4116-A993-99DF055FE10F}" srcId="{9945B787-C8CB-4D56-A9DF-4895B5387996}" destId="{DA997D3B-107F-448A-A62A-A70B60BF10A6}" srcOrd="0" destOrd="0" parTransId="{9228CA7B-3892-48DA-BD79-3B5D5A5B8C31}" sibTransId="{C8ED28AA-909F-4C89-92ED-1D572B69FE82}"/>
    <dgm:cxn modelId="{A40F67CC-7E60-4492-9EC6-53ACF7375351}" srcId="{9945B787-C8CB-4D56-A9DF-4895B5387996}" destId="{86E14959-73F1-4AB5-914E-785053E3A149}" srcOrd="1" destOrd="0" parTransId="{6ECA326A-68C1-4CDA-BA39-A2E1A8696AC6}" sibTransId="{51558FCB-853C-4402-884F-BA191735C695}"/>
    <dgm:cxn modelId="{5C96BBEA-3840-42C3-904B-AC94110741EB}" type="presOf" srcId="{DA997D3B-107F-448A-A62A-A70B60BF10A6}" destId="{0D09AAB9-D45C-4863-B494-FFA00BB02383}" srcOrd="0" destOrd="0" presId="urn:microsoft.com/office/officeart/2018/2/layout/IconVerticalSolidList"/>
    <dgm:cxn modelId="{37480C9D-351B-4E78-8883-18C7730FDC8C}" type="presParOf" srcId="{50273420-CC68-4A3B-B028-11614150CE10}" destId="{FA146464-F538-4292-A856-E223946BABEE}" srcOrd="0" destOrd="0" presId="urn:microsoft.com/office/officeart/2018/2/layout/IconVerticalSolidList"/>
    <dgm:cxn modelId="{4C816D08-1EC1-4B68-9669-D460345362C2}" type="presParOf" srcId="{FA146464-F538-4292-A856-E223946BABEE}" destId="{C2250D51-86DC-4938-B286-B9EC421858FD}" srcOrd="0" destOrd="0" presId="urn:microsoft.com/office/officeart/2018/2/layout/IconVerticalSolidList"/>
    <dgm:cxn modelId="{F20A4294-6084-493E-8738-64F523C5F571}" type="presParOf" srcId="{FA146464-F538-4292-A856-E223946BABEE}" destId="{7E149187-714D-43E1-B9C0-669DD531B399}" srcOrd="1" destOrd="0" presId="urn:microsoft.com/office/officeart/2018/2/layout/IconVerticalSolidList"/>
    <dgm:cxn modelId="{E0477485-9DC6-47A5-874E-9A1B1A291C8F}" type="presParOf" srcId="{FA146464-F538-4292-A856-E223946BABEE}" destId="{DEF2EC05-347B-4B36-91A1-87DED29457DA}" srcOrd="2" destOrd="0" presId="urn:microsoft.com/office/officeart/2018/2/layout/IconVerticalSolidList"/>
    <dgm:cxn modelId="{8C739559-5E40-4D5A-BD3F-CE1A363B88DF}" type="presParOf" srcId="{FA146464-F538-4292-A856-E223946BABEE}" destId="{0D09AAB9-D45C-4863-B494-FFA00BB02383}" srcOrd="3" destOrd="0" presId="urn:microsoft.com/office/officeart/2018/2/layout/IconVerticalSolidList"/>
    <dgm:cxn modelId="{083406F4-0F00-4869-B12F-3CF619F28632}" type="presParOf" srcId="{50273420-CC68-4A3B-B028-11614150CE10}" destId="{5D9168AD-3ACB-4311-833A-BEEBA5F50166}" srcOrd="1" destOrd="0" presId="urn:microsoft.com/office/officeart/2018/2/layout/IconVerticalSolidList"/>
    <dgm:cxn modelId="{DF940C00-A31D-4826-AE64-4F319528AE64}" type="presParOf" srcId="{50273420-CC68-4A3B-B028-11614150CE10}" destId="{327E382B-BE84-42AF-A79B-529D3D348738}" srcOrd="2" destOrd="0" presId="urn:microsoft.com/office/officeart/2018/2/layout/IconVerticalSolidList"/>
    <dgm:cxn modelId="{4C945D7D-BF4D-43FD-AB71-72DCE93BB4BC}" type="presParOf" srcId="{327E382B-BE84-42AF-A79B-529D3D348738}" destId="{E0BF1244-6D06-40FF-827D-4D119AEF38CF}" srcOrd="0" destOrd="0" presId="urn:microsoft.com/office/officeart/2018/2/layout/IconVerticalSolidList"/>
    <dgm:cxn modelId="{31DBD5DD-396F-4AA7-B530-3E4F2D7CEACA}" type="presParOf" srcId="{327E382B-BE84-42AF-A79B-529D3D348738}" destId="{3B29538F-BB2B-4755-8CB1-A26900164607}" srcOrd="1" destOrd="0" presId="urn:microsoft.com/office/officeart/2018/2/layout/IconVerticalSolidList"/>
    <dgm:cxn modelId="{DB59141A-6EBA-45C3-B55E-B73F285D0C9A}" type="presParOf" srcId="{327E382B-BE84-42AF-A79B-529D3D348738}" destId="{663C1198-42A3-450E-A8AA-43378A6ED0BD}" srcOrd="2" destOrd="0" presId="urn:microsoft.com/office/officeart/2018/2/layout/IconVerticalSolidList"/>
    <dgm:cxn modelId="{E3B1699E-DA8F-4311-83CE-319814B3272C}" type="presParOf" srcId="{327E382B-BE84-42AF-A79B-529D3D348738}" destId="{83BBC4A6-E2F4-4256-BF3D-6770E36EC63F}" srcOrd="3" destOrd="0" presId="urn:microsoft.com/office/officeart/2018/2/layout/IconVerticalSolidList"/>
    <dgm:cxn modelId="{FAE9C66C-949E-4DA9-9D5F-EF170F03C8B9}" type="presParOf" srcId="{50273420-CC68-4A3B-B028-11614150CE10}" destId="{16681D8F-8BC4-4E16-8493-0FB9EBA98FD4}" srcOrd="3" destOrd="0" presId="urn:microsoft.com/office/officeart/2018/2/layout/IconVerticalSolidList"/>
    <dgm:cxn modelId="{823758CC-2EB2-4B62-8237-84610DB254EB}" type="presParOf" srcId="{50273420-CC68-4A3B-B028-11614150CE10}" destId="{DFDF3B46-8128-415B-BAFE-2A2B48460FCB}" srcOrd="4" destOrd="0" presId="urn:microsoft.com/office/officeart/2018/2/layout/IconVerticalSolidList"/>
    <dgm:cxn modelId="{B0271E93-4391-4794-A6DE-09C520EA582A}" type="presParOf" srcId="{DFDF3B46-8128-415B-BAFE-2A2B48460FCB}" destId="{0452B064-149C-4784-A244-BCDF8C9E04EC}" srcOrd="0" destOrd="0" presId="urn:microsoft.com/office/officeart/2018/2/layout/IconVerticalSolidList"/>
    <dgm:cxn modelId="{FAB8E973-4B09-49E2-9666-83BF3CFC4858}" type="presParOf" srcId="{DFDF3B46-8128-415B-BAFE-2A2B48460FCB}" destId="{27270FF3-87AF-4E4E-9974-2C340F6DAC46}" srcOrd="1" destOrd="0" presId="urn:microsoft.com/office/officeart/2018/2/layout/IconVerticalSolidList"/>
    <dgm:cxn modelId="{D3CA0A9C-9B0B-44CF-BC34-CD1953874BE0}" type="presParOf" srcId="{DFDF3B46-8128-415B-BAFE-2A2B48460FCB}" destId="{CE1301DA-D285-4ED5-B121-4D24F0414645}" srcOrd="2" destOrd="0" presId="urn:microsoft.com/office/officeart/2018/2/layout/IconVerticalSolidList"/>
    <dgm:cxn modelId="{E1146A01-600E-4468-8A77-117E698F11A0}" type="presParOf" srcId="{DFDF3B46-8128-415B-BAFE-2A2B48460FCB}" destId="{2F64F64C-2D12-4F90-A303-E4F26392EDC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E27C4EA-1178-4A58-8107-12FD378663F8}"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BE24145B-86CB-4136-B60F-F6DB12C83D92}">
      <dgm:prSet custT="1"/>
      <dgm:spPr/>
      <dgm:t>
        <a:bodyPr/>
        <a:lstStyle/>
        <a:p>
          <a:pPr algn="just">
            <a:lnSpc>
              <a:spcPct val="100000"/>
            </a:lnSpc>
          </a:pPr>
          <a:r>
            <a:rPr lang="en-US" sz="1600" dirty="0">
              <a:latin typeface="Calibri" panose="020F0502020204030204" pitchFamily="34" charset="0"/>
              <a:ea typeface="Calibri" panose="020F0502020204030204" pitchFamily="34" charset="0"/>
              <a:cs typeface="Calibri" panose="020F0502020204030204" pitchFamily="34" charset="0"/>
            </a:rPr>
            <a:t>Data preprocessing is a data mining technique used to turn raw data into a format that is effective and usable. It entails dealing with incorrect data, noisy data, etc., A file that has been trained to recognize particular patterns is referred to as a machine learning model.</a:t>
          </a:r>
        </a:p>
      </dgm:t>
    </dgm:pt>
    <dgm:pt modelId="{DD5D62BE-4479-45F1-A19D-E94F934B29C2}" type="parTrans" cxnId="{4712F90A-6C5E-4456-9805-1D31286D2B38}">
      <dgm:prSet/>
      <dgm:spPr/>
      <dgm:t>
        <a:bodyPr/>
        <a:lstStyle/>
        <a:p>
          <a:endParaRPr lang="en-US"/>
        </a:p>
      </dgm:t>
    </dgm:pt>
    <dgm:pt modelId="{DE44058A-828A-495E-8C6A-D108F02823A3}" type="sibTrans" cxnId="{4712F90A-6C5E-4456-9805-1D31286D2B38}">
      <dgm:prSet/>
      <dgm:spPr/>
      <dgm:t>
        <a:bodyPr/>
        <a:lstStyle/>
        <a:p>
          <a:endParaRPr lang="en-US"/>
        </a:p>
      </dgm:t>
    </dgm:pt>
    <dgm:pt modelId="{E54AC5C1-FB1C-4D5E-A768-B23D4E8826F2}">
      <dgm:prSet custT="1"/>
      <dgm:spPr/>
      <dgm:t>
        <a:bodyPr/>
        <a:lstStyle/>
        <a:p>
          <a:pPr algn="just">
            <a:lnSpc>
              <a:spcPct val="100000"/>
            </a:lnSpc>
          </a:pPr>
          <a:r>
            <a:rPr lang="en-US" sz="1600" dirty="0">
              <a:latin typeface="Calibri" panose="020F0502020204030204" pitchFamily="34" charset="0"/>
              <a:ea typeface="Calibri" panose="020F0502020204030204" pitchFamily="34" charset="0"/>
              <a:cs typeface="Calibri" panose="020F0502020204030204" pitchFamily="34" charset="0"/>
            </a:rPr>
            <a:t>A model is trained using a set of data and an algorithm that allows it to analyze and learn from the data. This project uses a classification model because categorical values are present. On the dataset, number of classification models have been attempted and tested. Model fitness evaluation metrics include recall precision scores, f1 scores, a confusion matrix, and accuracy scores.</a:t>
          </a:r>
        </a:p>
      </dgm:t>
    </dgm:pt>
    <dgm:pt modelId="{7617BE87-9AF0-4D91-B47D-CD1792D47794}" type="parTrans" cxnId="{8A85DE5E-F4C2-4359-AD68-78BF1CB6B987}">
      <dgm:prSet/>
      <dgm:spPr/>
      <dgm:t>
        <a:bodyPr/>
        <a:lstStyle/>
        <a:p>
          <a:endParaRPr lang="en-US"/>
        </a:p>
      </dgm:t>
    </dgm:pt>
    <dgm:pt modelId="{6B6E10B6-7943-4133-B593-6AB9D276DBA5}" type="sibTrans" cxnId="{8A85DE5E-F4C2-4359-AD68-78BF1CB6B987}">
      <dgm:prSet/>
      <dgm:spPr/>
      <dgm:t>
        <a:bodyPr/>
        <a:lstStyle/>
        <a:p>
          <a:endParaRPr lang="en-US"/>
        </a:p>
      </dgm:t>
    </dgm:pt>
    <dgm:pt modelId="{8E72AC88-6DA6-4A15-86A2-7CBD1CFCED50}" type="pres">
      <dgm:prSet presAssocID="{BE27C4EA-1178-4A58-8107-12FD378663F8}" presName="root" presStyleCnt="0">
        <dgm:presLayoutVars>
          <dgm:dir/>
          <dgm:resizeHandles val="exact"/>
        </dgm:presLayoutVars>
      </dgm:prSet>
      <dgm:spPr/>
    </dgm:pt>
    <dgm:pt modelId="{CBEB5776-6A9F-44C0-B9E0-B17EBAE8E705}" type="pres">
      <dgm:prSet presAssocID="{BE24145B-86CB-4136-B60F-F6DB12C83D92}" presName="compNode" presStyleCnt="0"/>
      <dgm:spPr/>
    </dgm:pt>
    <dgm:pt modelId="{88EFE99D-0F9D-40D2-9FC6-B17067458D96}" type="pres">
      <dgm:prSet presAssocID="{BE24145B-86CB-4136-B60F-F6DB12C83D92}" presName="bgRect" presStyleLbl="bgShp" presStyleIdx="0" presStyleCnt="2"/>
      <dgm:spPr/>
    </dgm:pt>
    <dgm:pt modelId="{603D06E7-3D27-47BF-AFCE-3AC54B6DB175}" type="pres">
      <dgm:prSet presAssocID="{BE24145B-86CB-4136-B60F-F6DB12C83D9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5D9D7D97-2901-40FA-8697-C181DBD7961E}" type="pres">
      <dgm:prSet presAssocID="{BE24145B-86CB-4136-B60F-F6DB12C83D92}" presName="spaceRect" presStyleCnt="0"/>
      <dgm:spPr/>
    </dgm:pt>
    <dgm:pt modelId="{2C0162AD-013C-44C0-9BE4-7A86012FD676}" type="pres">
      <dgm:prSet presAssocID="{BE24145B-86CB-4136-B60F-F6DB12C83D92}" presName="parTx" presStyleLbl="revTx" presStyleIdx="0" presStyleCnt="2">
        <dgm:presLayoutVars>
          <dgm:chMax val="0"/>
          <dgm:chPref val="0"/>
        </dgm:presLayoutVars>
      </dgm:prSet>
      <dgm:spPr/>
    </dgm:pt>
    <dgm:pt modelId="{B2F7C809-94D3-4C5E-B065-6A1A9358FFEF}" type="pres">
      <dgm:prSet presAssocID="{DE44058A-828A-495E-8C6A-D108F02823A3}" presName="sibTrans" presStyleCnt="0"/>
      <dgm:spPr/>
    </dgm:pt>
    <dgm:pt modelId="{BC40F76D-C878-4D2E-9067-F0E544C7FF7F}" type="pres">
      <dgm:prSet presAssocID="{E54AC5C1-FB1C-4D5E-A768-B23D4E8826F2}" presName="compNode" presStyleCnt="0"/>
      <dgm:spPr/>
    </dgm:pt>
    <dgm:pt modelId="{4A1A8AD5-474A-4CE0-A7D9-35BEB163A5DD}" type="pres">
      <dgm:prSet presAssocID="{E54AC5C1-FB1C-4D5E-A768-B23D4E8826F2}" presName="bgRect" presStyleLbl="bgShp" presStyleIdx="1" presStyleCnt="2"/>
      <dgm:spPr/>
    </dgm:pt>
    <dgm:pt modelId="{82C381A3-5826-47C5-B523-1F2351295BB5}" type="pres">
      <dgm:prSet presAssocID="{E54AC5C1-FB1C-4D5E-A768-B23D4E8826F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3A310074-DCF2-4853-AD29-169355921D76}" type="pres">
      <dgm:prSet presAssocID="{E54AC5C1-FB1C-4D5E-A768-B23D4E8826F2}" presName="spaceRect" presStyleCnt="0"/>
      <dgm:spPr/>
    </dgm:pt>
    <dgm:pt modelId="{7247DCD7-1AC0-4E8E-8F54-4F5F08C3CEB9}" type="pres">
      <dgm:prSet presAssocID="{E54AC5C1-FB1C-4D5E-A768-B23D4E8826F2}" presName="parTx" presStyleLbl="revTx" presStyleIdx="1" presStyleCnt="2">
        <dgm:presLayoutVars>
          <dgm:chMax val="0"/>
          <dgm:chPref val="0"/>
        </dgm:presLayoutVars>
      </dgm:prSet>
      <dgm:spPr/>
    </dgm:pt>
  </dgm:ptLst>
  <dgm:cxnLst>
    <dgm:cxn modelId="{4712F90A-6C5E-4456-9805-1D31286D2B38}" srcId="{BE27C4EA-1178-4A58-8107-12FD378663F8}" destId="{BE24145B-86CB-4136-B60F-F6DB12C83D92}" srcOrd="0" destOrd="0" parTransId="{DD5D62BE-4479-45F1-A19D-E94F934B29C2}" sibTransId="{DE44058A-828A-495E-8C6A-D108F02823A3}"/>
    <dgm:cxn modelId="{8A85DE5E-F4C2-4359-AD68-78BF1CB6B987}" srcId="{BE27C4EA-1178-4A58-8107-12FD378663F8}" destId="{E54AC5C1-FB1C-4D5E-A768-B23D4E8826F2}" srcOrd="1" destOrd="0" parTransId="{7617BE87-9AF0-4D91-B47D-CD1792D47794}" sibTransId="{6B6E10B6-7943-4133-B593-6AB9D276DBA5}"/>
    <dgm:cxn modelId="{F4FAAC69-5D81-4F44-B51F-8956F597DE20}" type="presOf" srcId="{BE27C4EA-1178-4A58-8107-12FD378663F8}" destId="{8E72AC88-6DA6-4A15-86A2-7CBD1CFCED50}" srcOrd="0" destOrd="0" presId="urn:microsoft.com/office/officeart/2018/2/layout/IconVerticalSolidList"/>
    <dgm:cxn modelId="{A9726875-6A45-4CE3-86C7-A20B2A35AFB8}" type="presOf" srcId="{BE24145B-86CB-4136-B60F-F6DB12C83D92}" destId="{2C0162AD-013C-44C0-9BE4-7A86012FD676}" srcOrd="0" destOrd="0" presId="urn:microsoft.com/office/officeart/2018/2/layout/IconVerticalSolidList"/>
    <dgm:cxn modelId="{627D4E95-18F1-4C9E-95D1-DA7A5F40FA63}" type="presOf" srcId="{E54AC5C1-FB1C-4D5E-A768-B23D4E8826F2}" destId="{7247DCD7-1AC0-4E8E-8F54-4F5F08C3CEB9}" srcOrd="0" destOrd="0" presId="urn:microsoft.com/office/officeart/2018/2/layout/IconVerticalSolidList"/>
    <dgm:cxn modelId="{6201FA4C-5AB6-49FF-BDEA-98B09BE15F2F}" type="presParOf" srcId="{8E72AC88-6DA6-4A15-86A2-7CBD1CFCED50}" destId="{CBEB5776-6A9F-44C0-B9E0-B17EBAE8E705}" srcOrd="0" destOrd="0" presId="urn:microsoft.com/office/officeart/2018/2/layout/IconVerticalSolidList"/>
    <dgm:cxn modelId="{554A0CB4-42BD-4080-9414-B5E112A583BC}" type="presParOf" srcId="{CBEB5776-6A9F-44C0-B9E0-B17EBAE8E705}" destId="{88EFE99D-0F9D-40D2-9FC6-B17067458D96}" srcOrd="0" destOrd="0" presId="urn:microsoft.com/office/officeart/2018/2/layout/IconVerticalSolidList"/>
    <dgm:cxn modelId="{989092D8-0917-4EEB-B66B-C3EA47103F9A}" type="presParOf" srcId="{CBEB5776-6A9F-44C0-B9E0-B17EBAE8E705}" destId="{603D06E7-3D27-47BF-AFCE-3AC54B6DB175}" srcOrd="1" destOrd="0" presId="urn:microsoft.com/office/officeart/2018/2/layout/IconVerticalSolidList"/>
    <dgm:cxn modelId="{92D76E9F-AB2F-4BE2-BFB6-21299A992503}" type="presParOf" srcId="{CBEB5776-6A9F-44C0-B9E0-B17EBAE8E705}" destId="{5D9D7D97-2901-40FA-8697-C181DBD7961E}" srcOrd="2" destOrd="0" presId="urn:microsoft.com/office/officeart/2018/2/layout/IconVerticalSolidList"/>
    <dgm:cxn modelId="{F4496C7C-67F6-4CB7-B66B-3C20D32957B9}" type="presParOf" srcId="{CBEB5776-6A9F-44C0-B9E0-B17EBAE8E705}" destId="{2C0162AD-013C-44C0-9BE4-7A86012FD676}" srcOrd="3" destOrd="0" presId="urn:microsoft.com/office/officeart/2018/2/layout/IconVerticalSolidList"/>
    <dgm:cxn modelId="{88162845-A042-4137-9D09-9E8CD861FA7F}" type="presParOf" srcId="{8E72AC88-6DA6-4A15-86A2-7CBD1CFCED50}" destId="{B2F7C809-94D3-4C5E-B065-6A1A9358FFEF}" srcOrd="1" destOrd="0" presId="urn:microsoft.com/office/officeart/2018/2/layout/IconVerticalSolidList"/>
    <dgm:cxn modelId="{E87D46AA-32FC-4953-A5F6-1CBA12B6D515}" type="presParOf" srcId="{8E72AC88-6DA6-4A15-86A2-7CBD1CFCED50}" destId="{BC40F76D-C878-4D2E-9067-F0E544C7FF7F}" srcOrd="2" destOrd="0" presId="urn:microsoft.com/office/officeart/2018/2/layout/IconVerticalSolidList"/>
    <dgm:cxn modelId="{81C0DA46-8E5E-4AF4-BD13-9AE2740284F1}" type="presParOf" srcId="{BC40F76D-C878-4D2E-9067-F0E544C7FF7F}" destId="{4A1A8AD5-474A-4CE0-A7D9-35BEB163A5DD}" srcOrd="0" destOrd="0" presId="urn:microsoft.com/office/officeart/2018/2/layout/IconVerticalSolidList"/>
    <dgm:cxn modelId="{33D394EE-C88C-45ED-A469-C578E8C8485C}" type="presParOf" srcId="{BC40F76D-C878-4D2E-9067-F0E544C7FF7F}" destId="{82C381A3-5826-47C5-B523-1F2351295BB5}" srcOrd="1" destOrd="0" presId="urn:microsoft.com/office/officeart/2018/2/layout/IconVerticalSolidList"/>
    <dgm:cxn modelId="{43AFF734-3C28-4E06-AD32-C1319359FD5E}" type="presParOf" srcId="{BC40F76D-C878-4D2E-9067-F0E544C7FF7F}" destId="{3A310074-DCF2-4853-AD29-169355921D76}" srcOrd="2" destOrd="0" presId="urn:microsoft.com/office/officeart/2018/2/layout/IconVerticalSolidList"/>
    <dgm:cxn modelId="{FA3DB6B5-D6BD-4466-BCE3-31971ED3F3F2}" type="presParOf" srcId="{BC40F76D-C878-4D2E-9067-F0E544C7FF7F}" destId="{7247DCD7-1AC0-4E8E-8F54-4F5F08C3CEB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85E8209-3CDD-4E30-BB1C-D40D18804F6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CF7E137-6CA6-4B0E-AF85-C211A866EEAA}">
      <dgm:prSet/>
      <dgm:spPr/>
      <dgm:t>
        <a:bodyPr/>
        <a:lstStyle/>
        <a:p>
          <a:pPr algn="just"/>
          <a:r>
            <a:rPr lang="en-US" dirty="0">
              <a:latin typeface="Calibri" panose="020F0502020204030204" pitchFamily="34" charset="0"/>
              <a:cs typeface="Calibri" panose="020F0502020204030204" pitchFamily="34" charset="0"/>
            </a:rPr>
            <a:t>We trained the dataset to a variety of machine learning algorithms namely: </a:t>
          </a:r>
        </a:p>
      </dgm:t>
    </dgm:pt>
    <dgm:pt modelId="{826568D3-E2E9-4DA2-8958-59068CBA09A6}" type="parTrans" cxnId="{10BE5137-F000-4C1A-8CCE-FBCAB977273C}">
      <dgm:prSet/>
      <dgm:spPr/>
      <dgm:t>
        <a:bodyPr/>
        <a:lstStyle/>
        <a:p>
          <a:endParaRPr lang="en-US"/>
        </a:p>
      </dgm:t>
    </dgm:pt>
    <dgm:pt modelId="{88BB02DB-FB9F-4204-AA75-D23401935C42}" type="sibTrans" cxnId="{10BE5137-F000-4C1A-8CCE-FBCAB977273C}">
      <dgm:prSet/>
      <dgm:spPr/>
      <dgm:t>
        <a:bodyPr/>
        <a:lstStyle/>
        <a:p>
          <a:endParaRPr lang="en-US"/>
        </a:p>
      </dgm:t>
    </dgm:pt>
    <dgm:pt modelId="{57E79BE0-1C13-4479-8CB2-02C848850C68}">
      <dgm:prSet/>
      <dgm:spPr/>
      <dgm:t>
        <a:bodyPr/>
        <a:lstStyle/>
        <a:p>
          <a:r>
            <a:rPr lang="en-US">
              <a:latin typeface="Calibri" panose="020F0502020204030204" pitchFamily="34" charset="0"/>
              <a:cs typeface="Calibri" panose="020F0502020204030204" pitchFamily="34" charset="0"/>
            </a:rPr>
            <a:t>KNN Classifier</a:t>
          </a:r>
        </a:p>
      </dgm:t>
    </dgm:pt>
    <dgm:pt modelId="{142A23DC-A0E1-4364-91CA-C8891849B746}" type="parTrans" cxnId="{DADC1720-9487-48EB-896B-A090A30409FC}">
      <dgm:prSet/>
      <dgm:spPr/>
      <dgm:t>
        <a:bodyPr/>
        <a:lstStyle/>
        <a:p>
          <a:endParaRPr lang="en-US"/>
        </a:p>
      </dgm:t>
    </dgm:pt>
    <dgm:pt modelId="{E96FC460-8E4E-4F84-A55F-957FD41C525D}" type="sibTrans" cxnId="{DADC1720-9487-48EB-896B-A090A30409FC}">
      <dgm:prSet/>
      <dgm:spPr/>
      <dgm:t>
        <a:bodyPr/>
        <a:lstStyle/>
        <a:p>
          <a:endParaRPr lang="en-US"/>
        </a:p>
      </dgm:t>
    </dgm:pt>
    <dgm:pt modelId="{3D4AE768-2C77-49F6-9CFE-65D281BB8780}">
      <dgm:prSet/>
      <dgm:spPr/>
      <dgm:t>
        <a:bodyPr/>
        <a:lstStyle/>
        <a:p>
          <a:r>
            <a:rPr lang="en-US">
              <a:latin typeface="Calibri" panose="020F0502020204030204" pitchFamily="34" charset="0"/>
              <a:cs typeface="Calibri" panose="020F0502020204030204" pitchFamily="34" charset="0"/>
            </a:rPr>
            <a:t>Logistic regression</a:t>
          </a:r>
        </a:p>
      </dgm:t>
    </dgm:pt>
    <dgm:pt modelId="{8664851F-3AB4-434E-A7C5-172D468597C3}" type="parTrans" cxnId="{7CB24C62-F81C-4EA9-92BC-40253FD9E332}">
      <dgm:prSet/>
      <dgm:spPr/>
      <dgm:t>
        <a:bodyPr/>
        <a:lstStyle/>
        <a:p>
          <a:endParaRPr lang="en-US"/>
        </a:p>
      </dgm:t>
    </dgm:pt>
    <dgm:pt modelId="{2BB552C4-8296-4881-BCE0-5245600271C1}" type="sibTrans" cxnId="{7CB24C62-F81C-4EA9-92BC-40253FD9E332}">
      <dgm:prSet/>
      <dgm:spPr/>
      <dgm:t>
        <a:bodyPr/>
        <a:lstStyle/>
        <a:p>
          <a:endParaRPr lang="en-US"/>
        </a:p>
      </dgm:t>
    </dgm:pt>
    <dgm:pt modelId="{9F35907E-E02A-4E90-B525-AB56DE1B4E4B}">
      <dgm:prSet/>
      <dgm:spPr/>
      <dgm:t>
        <a:bodyPr/>
        <a:lstStyle/>
        <a:p>
          <a:r>
            <a:rPr lang="en-US">
              <a:latin typeface="Calibri" panose="020F0502020204030204" pitchFamily="34" charset="0"/>
              <a:cs typeface="Calibri" panose="020F0502020204030204" pitchFamily="34" charset="0"/>
            </a:rPr>
            <a:t>Decision tree Classifier</a:t>
          </a:r>
        </a:p>
      </dgm:t>
    </dgm:pt>
    <dgm:pt modelId="{FB1D3C75-ED02-4C86-BBCA-A53F45EC1F05}" type="parTrans" cxnId="{2EF45262-51C0-4CF1-BDE8-B84E9DD22537}">
      <dgm:prSet/>
      <dgm:spPr/>
      <dgm:t>
        <a:bodyPr/>
        <a:lstStyle/>
        <a:p>
          <a:endParaRPr lang="en-US"/>
        </a:p>
      </dgm:t>
    </dgm:pt>
    <dgm:pt modelId="{6FE7632B-46D7-46D7-9DCE-1A2907967A2A}" type="sibTrans" cxnId="{2EF45262-51C0-4CF1-BDE8-B84E9DD22537}">
      <dgm:prSet/>
      <dgm:spPr/>
      <dgm:t>
        <a:bodyPr/>
        <a:lstStyle/>
        <a:p>
          <a:endParaRPr lang="en-US"/>
        </a:p>
      </dgm:t>
    </dgm:pt>
    <dgm:pt modelId="{B4F4E0AB-8335-4346-A81A-568CE076964E}">
      <dgm:prSet/>
      <dgm:spPr/>
      <dgm:t>
        <a:bodyPr/>
        <a:lstStyle/>
        <a:p>
          <a:r>
            <a:rPr lang="en-US">
              <a:latin typeface="Calibri" panose="020F0502020204030204" pitchFamily="34" charset="0"/>
              <a:cs typeface="Calibri" panose="020F0502020204030204" pitchFamily="34" charset="0"/>
            </a:rPr>
            <a:t>Random forest </a:t>
          </a:r>
        </a:p>
      </dgm:t>
    </dgm:pt>
    <dgm:pt modelId="{94EF62EE-F919-46AD-AF56-6B609C1DD6B4}" type="parTrans" cxnId="{8CC40687-9895-4B3E-ACB7-B4BED8247F98}">
      <dgm:prSet/>
      <dgm:spPr/>
      <dgm:t>
        <a:bodyPr/>
        <a:lstStyle/>
        <a:p>
          <a:endParaRPr lang="en-US"/>
        </a:p>
      </dgm:t>
    </dgm:pt>
    <dgm:pt modelId="{80AA5983-54B0-4827-ADAB-0E0CC5C816E1}" type="sibTrans" cxnId="{8CC40687-9895-4B3E-ACB7-B4BED8247F98}">
      <dgm:prSet/>
      <dgm:spPr/>
      <dgm:t>
        <a:bodyPr/>
        <a:lstStyle/>
        <a:p>
          <a:endParaRPr lang="en-US"/>
        </a:p>
      </dgm:t>
    </dgm:pt>
    <dgm:pt modelId="{C2FD9AD8-0C02-4677-A5F0-0446DD55691D}">
      <dgm:prSet/>
      <dgm:spPr/>
      <dgm:t>
        <a:bodyPr/>
        <a:lstStyle/>
        <a:p>
          <a:r>
            <a:rPr lang="en-US" dirty="0">
              <a:latin typeface="Calibri" panose="020F0502020204030204" pitchFamily="34" charset="0"/>
              <a:cs typeface="Calibri" panose="020F0502020204030204" pitchFamily="34" charset="0"/>
            </a:rPr>
            <a:t>Multilayer perceptron</a:t>
          </a:r>
        </a:p>
      </dgm:t>
    </dgm:pt>
    <dgm:pt modelId="{A5E87309-838F-449F-8037-E5C1F203E82B}" type="parTrans" cxnId="{44327C5B-66C1-4A1B-B237-CFBAE09DE039}">
      <dgm:prSet/>
      <dgm:spPr/>
      <dgm:t>
        <a:bodyPr/>
        <a:lstStyle/>
        <a:p>
          <a:endParaRPr lang="en-US"/>
        </a:p>
      </dgm:t>
    </dgm:pt>
    <dgm:pt modelId="{814F5F71-4489-4E8D-B858-A628882FA402}" type="sibTrans" cxnId="{44327C5B-66C1-4A1B-B237-CFBAE09DE039}">
      <dgm:prSet/>
      <dgm:spPr/>
      <dgm:t>
        <a:bodyPr/>
        <a:lstStyle/>
        <a:p>
          <a:endParaRPr lang="en-US"/>
        </a:p>
      </dgm:t>
    </dgm:pt>
    <dgm:pt modelId="{B1F5C92E-3573-41C5-A5CD-8118D30FA23F}">
      <dgm:prSet/>
      <dgm:spPr/>
      <dgm:t>
        <a:bodyPr/>
        <a:lstStyle/>
        <a:p>
          <a:r>
            <a:rPr lang="en-US">
              <a:latin typeface="Calibri" panose="020F0502020204030204" pitchFamily="34" charset="0"/>
              <a:cs typeface="Calibri" panose="020F0502020204030204" pitchFamily="34" charset="0"/>
            </a:rPr>
            <a:t>Gradient boost</a:t>
          </a:r>
        </a:p>
      </dgm:t>
    </dgm:pt>
    <dgm:pt modelId="{D5A6F857-FB9E-4298-99FD-F55D91F0CC10}" type="parTrans" cxnId="{1460D117-FBBE-4AB6-A596-6477DC945308}">
      <dgm:prSet/>
      <dgm:spPr/>
      <dgm:t>
        <a:bodyPr/>
        <a:lstStyle/>
        <a:p>
          <a:endParaRPr lang="en-US"/>
        </a:p>
      </dgm:t>
    </dgm:pt>
    <dgm:pt modelId="{2B673E27-3BD9-4A2B-A360-7A90F24322F1}" type="sibTrans" cxnId="{1460D117-FBBE-4AB6-A596-6477DC945308}">
      <dgm:prSet/>
      <dgm:spPr/>
      <dgm:t>
        <a:bodyPr/>
        <a:lstStyle/>
        <a:p>
          <a:endParaRPr lang="en-US"/>
        </a:p>
      </dgm:t>
    </dgm:pt>
    <dgm:pt modelId="{0A6DFFB3-AA65-4C0F-B432-CAFCD2E9D31E}">
      <dgm:prSet/>
      <dgm:spPr/>
      <dgm:t>
        <a:bodyPr/>
        <a:lstStyle/>
        <a:p>
          <a:r>
            <a:rPr lang="en-US" dirty="0" err="1">
              <a:latin typeface="Calibri" panose="020F0502020204030204" pitchFamily="34" charset="0"/>
              <a:cs typeface="Calibri" panose="020F0502020204030204" pitchFamily="34" charset="0"/>
            </a:rPr>
            <a:t>Adaboost</a:t>
          </a:r>
          <a:endParaRPr lang="en-US" dirty="0">
            <a:latin typeface="Calibri" panose="020F0502020204030204" pitchFamily="34" charset="0"/>
            <a:cs typeface="Calibri" panose="020F0502020204030204" pitchFamily="34" charset="0"/>
          </a:endParaRPr>
        </a:p>
      </dgm:t>
    </dgm:pt>
    <dgm:pt modelId="{70B6096D-AF71-4FDA-B17E-71EE48F1B20B}" type="parTrans" cxnId="{6900F313-3D47-4D8C-A9C0-6CE459624AEF}">
      <dgm:prSet/>
      <dgm:spPr/>
      <dgm:t>
        <a:bodyPr/>
        <a:lstStyle/>
        <a:p>
          <a:endParaRPr lang="en-US"/>
        </a:p>
      </dgm:t>
    </dgm:pt>
    <dgm:pt modelId="{8AF22CA4-DB6E-4CFB-97F3-991C35F3F7F9}" type="sibTrans" cxnId="{6900F313-3D47-4D8C-A9C0-6CE459624AEF}">
      <dgm:prSet/>
      <dgm:spPr/>
      <dgm:t>
        <a:bodyPr/>
        <a:lstStyle/>
        <a:p>
          <a:endParaRPr lang="en-US"/>
        </a:p>
      </dgm:t>
    </dgm:pt>
    <dgm:pt modelId="{0834ACA7-3D75-CD4F-BC44-758841C417FA}" type="pres">
      <dgm:prSet presAssocID="{E85E8209-3CDD-4E30-BB1C-D40D18804F62}" presName="linear" presStyleCnt="0">
        <dgm:presLayoutVars>
          <dgm:animLvl val="lvl"/>
          <dgm:resizeHandles val="exact"/>
        </dgm:presLayoutVars>
      </dgm:prSet>
      <dgm:spPr/>
    </dgm:pt>
    <dgm:pt modelId="{5DD0580B-767F-4845-A437-AC6663D487AD}" type="pres">
      <dgm:prSet presAssocID="{2CF7E137-6CA6-4B0E-AF85-C211A866EEAA}" presName="parentText" presStyleLbl="node1" presStyleIdx="0" presStyleCnt="1" custLinFactNeighborY="-34496">
        <dgm:presLayoutVars>
          <dgm:chMax val="0"/>
          <dgm:bulletEnabled val="1"/>
        </dgm:presLayoutVars>
      </dgm:prSet>
      <dgm:spPr/>
    </dgm:pt>
    <dgm:pt modelId="{72C3F1F7-296A-1B46-ADB9-8C53F8DE4A44}" type="pres">
      <dgm:prSet presAssocID="{2CF7E137-6CA6-4B0E-AF85-C211A866EEAA}" presName="childText" presStyleLbl="revTx" presStyleIdx="0" presStyleCnt="1">
        <dgm:presLayoutVars>
          <dgm:bulletEnabled val="1"/>
        </dgm:presLayoutVars>
      </dgm:prSet>
      <dgm:spPr/>
    </dgm:pt>
  </dgm:ptLst>
  <dgm:cxnLst>
    <dgm:cxn modelId="{6900F313-3D47-4D8C-A9C0-6CE459624AEF}" srcId="{2CF7E137-6CA6-4B0E-AF85-C211A866EEAA}" destId="{0A6DFFB3-AA65-4C0F-B432-CAFCD2E9D31E}" srcOrd="6" destOrd="0" parTransId="{70B6096D-AF71-4FDA-B17E-71EE48F1B20B}" sibTransId="{8AF22CA4-DB6E-4CFB-97F3-991C35F3F7F9}"/>
    <dgm:cxn modelId="{1460D117-FBBE-4AB6-A596-6477DC945308}" srcId="{2CF7E137-6CA6-4B0E-AF85-C211A866EEAA}" destId="{B1F5C92E-3573-41C5-A5CD-8118D30FA23F}" srcOrd="5" destOrd="0" parTransId="{D5A6F857-FB9E-4298-99FD-F55D91F0CC10}" sibTransId="{2B673E27-3BD9-4A2B-A360-7A90F24322F1}"/>
    <dgm:cxn modelId="{0F38B818-BD15-9843-86CC-BE79C1C52ED5}" type="presOf" srcId="{E85E8209-3CDD-4E30-BB1C-D40D18804F62}" destId="{0834ACA7-3D75-CD4F-BC44-758841C417FA}" srcOrd="0" destOrd="0" presId="urn:microsoft.com/office/officeart/2005/8/layout/vList2"/>
    <dgm:cxn modelId="{DADC1720-9487-48EB-896B-A090A30409FC}" srcId="{2CF7E137-6CA6-4B0E-AF85-C211A866EEAA}" destId="{57E79BE0-1C13-4479-8CB2-02C848850C68}" srcOrd="0" destOrd="0" parTransId="{142A23DC-A0E1-4364-91CA-C8891849B746}" sibTransId="{E96FC460-8E4E-4F84-A55F-957FD41C525D}"/>
    <dgm:cxn modelId="{5DA12931-5468-3841-9483-F7625C4597D0}" type="presOf" srcId="{0A6DFFB3-AA65-4C0F-B432-CAFCD2E9D31E}" destId="{72C3F1F7-296A-1B46-ADB9-8C53F8DE4A44}" srcOrd="0" destOrd="6" presId="urn:microsoft.com/office/officeart/2005/8/layout/vList2"/>
    <dgm:cxn modelId="{10BE5137-F000-4C1A-8CCE-FBCAB977273C}" srcId="{E85E8209-3CDD-4E30-BB1C-D40D18804F62}" destId="{2CF7E137-6CA6-4B0E-AF85-C211A866EEAA}" srcOrd="0" destOrd="0" parTransId="{826568D3-E2E9-4DA2-8958-59068CBA09A6}" sibTransId="{88BB02DB-FB9F-4204-AA75-D23401935C42}"/>
    <dgm:cxn modelId="{44327C5B-66C1-4A1B-B237-CFBAE09DE039}" srcId="{2CF7E137-6CA6-4B0E-AF85-C211A866EEAA}" destId="{C2FD9AD8-0C02-4677-A5F0-0446DD55691D}" srcOrd="4" destOrd="0" parTransId="{A5E87309-838F-449F-8037-E5C1F203E82B}" sibTransId="{814F5F71-4489-4E8D-B858-A628882FA402}"/>
    <dgm:cxn modelId="{03DAFA5E-9EF5-DF41-91C5-37BF1D85509F}" type="presOf" srcId="{57E79BE0-1C13-4479-8CB2-02C848850C68}" destId="{72C3F1F7-296A-1B46-ADB9-8C53F8DE4A44}" srcOrd="0" destOrd="0" presId="urn:microsoft.com/office/officeart/2005/8/layout/vList2"/>
    <dgm:cxn modelId="{55010D61-529A-5744-8626-3B29583CB69D}" type="presOf" srcId="{9F35907E-E02A-4E90-B525-AB56DE1B4E4B}" destId="{72C3F1F7-296A-1B46-ADB9-8C53F8DE4A44}" srcOrd="0" destOrd="2" presId="urn:microsoft.com/office/officeart/2005/8/layout/vList2"/>
    <dgm:cxn modelId="{7CB24C62-F81C-4EA9-92BC-40253FD9E332}" srcId="{2CF7E137-6CA6-4B0E-AF85-C211A866EEAA}" destId="{3D4AE768-2C77-49F6-9CFE-65D281BB8780}" srcOrd="1" destOrd="0" parTransId="{8664851F-3AB4-434E-A7C5-172D468597C3}" sibTransId="{2BB552C4-8296-4881-BCE0-5245600271C1}"/>
    <dgm:cxn modelId="{2EF45262-51C0-4CF1-BDE8-B84E9DD22537}" srcId="{2CF7E137-6CA6-4B0E-AF85-C211A866EEAA}" destId="{9F35907E-E02A-4E90-B525-AB56DE1B4E4B}" srcOrd="2" destOrd="0" parTransId="{FB1D3C75-ED02-4C86-BBCA-A53F45EC1F05}" sibTransId="{6FE7632B-46D7-46D7-9DCE-1A2907967A2A}"/>
    <dgm:cxn modelId="{CC2F6149-7FE7-5844-A2CE-19CD34C4D1FE}" type="presOf" srcId="{B4F4E0AB-8335-4346-A81A-568CE076964E}" destId="{72C3F1F7-296A-1B46-ADB9-8C53F8DE4A44}" srcOrd="0" destOrd="3" presId="urn:microsoft.com/office/officeart/2005/8/layout/vList2"/>
    <dgm:cxn modelId="{D2085073-6E74-584E-979E-C6BAF9027558}" type="presOf" srcId="{B1F5C92E-3573-41C5-A5CD-8118D30FA23F}" destId="{72C3F1F7-296A-1B46-ADB9-8C53F8DE4A44}" srcOrd="0" destOrd="5" presId="urn:microsoft.com/office/officeart/2005/8/layout/vList2"/>
    <dgm:cxn modelId="{8CC40687-9895-4B3E-ACB7-B4BED8247F98}" srcId="{2CF7E137-6CA6-4B0E-AF85-C211A866EEAA}" destId="{B4F4E0AB-8335-4346-A81A-568CE076964E}" srcOrd="3" destOrd="0" parTransId="{94EF62EE-F919-46AD-AF56-6B609C1DD6B4}" sibTransId="{80AA5983-54B0-4827-ADAB-0E0CC5C816E1}"/>
    <dgm:cxn modelId="{6424ECBE-23BC-D445-ABCE-059B3B35375B}" type="presOf" srcId="{3D4AE768-2C77-49F6-9CFE-65D281BB8780}" destId="{72C3F1F7-296A-1B46-ADB9-8C53F8DE4A44}" srcOrd="0" destOrd="1" presId="urn:microsoft.com/office/officeart/2005/8/layout/vList2"/>
    <dgm:cxn modelId="{D045FDD0-9884-D440-8625-9B36F799AAC9}" type="presOf" srcId="{2CF7E137-6CA6-4B0E-AF85-C211A866EEAA}" destId="{5DD0580B-767F-4845-A437-AC6663D487AD}" srcOrd="0" destOrd="0" presId="urn:microsoft.com/office/officeart/2005/8/layout/vList2"/>
    <dgm:cxn modelId="{BFC366FB-F74E-D946-8456-B05DE9F16F89}" type="presOf" srcId="{C2FD9AD8-0C02-4677-A5F0-0446DD55691D}" destId="{72C3F1F7-296A-1B46-ADB9-8C53F8DE4A44}" srcOrd="0" destOrd="4" presId="urn:microsoft.com/office/officeart/2005/8/layout/vList2"/>
    <dgm:cxn modelId="{392DBFBA-F19F-9B49-9090-DB1E2F824C1D}" type="presParOf" srcId="{0834ACA7-3D75-CD4F-BC44-758841C417FA}" destId="{5DD0580B-767F-4845-A437-AC6663D487AD}" srcOrd="0" destOrd="0" presId="urn:microsoft.com/office/officeart/2005/8/layout/vList2"/>
    <dgm:cxn modelId="{E8505140-E321-EF4B-BF55-0A16B06C0D9F}" type="presParOf" srcId="{0834ACA7-3D75-CD4F-BC44-758841C417FA}" destId="{72C3F1F7-296A-1B46-ADB9-8C53F8DE4A44}"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D896D2E-7BE0-4845-AFFB-58D9250D462B}"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E503C25C-F3CF-4CA3-A635-CAF68C315497}">
      <dgm:prSet custT="1"/>
      <dgm:spPr/>
      <dgm:t>
        <a:bodyPr/>
        <a:lstStyle/>
        <a:p>
          <a:pPr algn="just"/>
          <a:r>
            <a:rPr lang="en-IN" sz="1600" dirty="0">
              <a:latin typeface="Calibri" panose="020F0502020204030204" pitchFamily="34" charset="0"/>
              <a:cs typeface="Calibri" panose="020F0502020204030204" pitchFamily="34" charset="0"/>
            </a:rPr>
            <a:t>After each algorithm, precision and recall scores will be computed along with accuracies.  </a:t>
          </a:r>
          <a:endParaRPr lang="en-US" sz="1600" dirty="0">
            <a:latin typeface="Calibri" panose="020F0502020204030204" pitchFamily="34" charset="0"/>
            <a:cs typeface="Calibri" panose="020F0502020204030204" pitchFamily="34" charset="0"/>
          </a:endParaRPr>
        </a:p>
      </dgm:t>
    </dgm:pt>
    <dgm:pt modelId="{51146F52-54B0-474A-B64C-7D7A180F5C03}" type="parTrans" cxnId="{FB7A44D8-180B-4929-B23D-ED2F2D1F0942}">
      <dgm:prSet/>
      <dgm:spPr/>
      <dgm:t>
        <a:bodyPr/>
        <a:lstStyle/>
        <a:p>
          <a:endParaRPr lang="en-US"/>
        </a:p>
      </dgm:t>
    </dgm:pt>
    <dgm:pt modelId="{D2506315-9C72-4405-9F22-CE78B1A8DE44}" type="sibTrans" cxnId="{FB7A44D8-180B-4929-B23D-ED2F2D1F0942}">
      <dgm:prSet/>
      <dgm:spPr/>
      <dgm:t>
        <a:bodyPr/>
        <a:lstStyle/>
        <a:p>
          <a:endParaRPr lang="en-US"/>
        </a:p>
      </dgm:t>
    </dgm:pt>
    <dgm:pt modelId="{835A1BE5-E240-4BD7-A8DE-91CBD94CAF51}">
      <dgm:prSet custT="1"/>
      <dgm:spPr/>
      <dgm:t>
        <a:bodyPr/>
        <a:lstStyle/>
        <a:p>
          <a:pPr algn="just"/>
          <a:r>
            <a:rPr lang="en-US" sz="1600" dirty="0">
              <a:latin typeface="Calibri" panose="020F0502020204030204" pitchFamily="34" charset="0"/>
              <a:cs typeface="Calibri" panose="020F0502020204030204" pitchFamily="34" charset="0"/>
            </a:rPr>
            <a:t>Thus, from our research, we have determined that the Random Forest method has produced a greater accuracy value than the other algorithms we used.</a:t>
          </a:r>
        </a:p>
      </dgm:t>
    </dgm:pt>
    <dgm:pt modelId="{2B7C65E8-DF79-4DBC-AE29-CDAAAF12E498}" type="parTrans" cxnId="{9BA061C5-1B5F-4556-BFE7-05AE2E645465}">
      <dgm:prSet/>
      <dgm:spPr/>
      <dgm:t>
        <a:bodyPr/>
        <a:lstStyle/>
        <a:p>
          <a:endParaRPr lang="en-US"/>
        </a:p>
      </dgm:t>
    </dgm:pt>
    <dgm:pt modelId="{CD1514AA-678B-4503-94D5-DCF1ABE25FF4}" type="sibTrans" cxnId="{9BA061C5-1B5F-4556-BFE7-05AE2E645465}">
      <dgm:prSet/>
      <dgm:spPr/>
      <dgm:t>
        <a:bodyPr/>
        <a:lstStyle/>
        <a:p>
          <a:endParaRPr lang="en-US"/>
        </a:p>
      </dgm:t>
    </dgm:pt>
    <dgm:pt modelId="{0C3EDB19-DB38-47E0-9616-1273C6850F9D}" type="pres">
      <dgm:prSet presAssocID="{BD896D2E-7BE0-4845-AFFB-58D9250D462B}" presName="root" presStyleCnt="0">
        <dgm:presLayoutVars>
          <dgm:dir/>
          <dgm:resizeHandles val="exact"/>
        </dgm:presLayoutVars>
      </dgm:prSet>
      <dgm:spPr/>
    </dgm:pt>
    <dgm:pt modelId="{D68FDD3F-6052-469E-8C98-DC68C0B220FC}" type="pres">
      <dgm:prSet presAssocID="{E503C25C-F3CF-4CA3-A635-CAF68C315497}" presName="compNode" presStyleCnt="0"/>
      <dgm:spPr/>
    </dgm:pt>
    <dgm:pt modelId="{DD090ACF-79A1-4E2E-9C65-61897A9AC9B0}" type="pres">
      <dgm:prSet presAssocID="{E503C25C-F3CF-4CA3-A635-CAF68C31549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C111DFBE-03D7-4AE7-8984-020B6F7AD755}" type="pres">
      <dgm:prSet presAssocID="{E503C25C-F3CF-4CA3-A635-CAF68C315497}" presName="spaceRect" presStyleCnt="0"/>
      <dgm:spPr/>
    </dgm:pt>
    <dgm:pt modelId="{A3E1B444-A3A5-4D23-A934-BC2AEE2C32DA}" type="pres">
      <dgm:prSet presAssocID="{E503C25C-F3CF-4CA3-A635-CAF68C315497}" presName="textRect" presStyleLbl="revTx" presStyleIdx="0" presStyleCnt="2">
        <dgm:presLayoutVars>
          <dgm:chMax val="1"/>
          <dgm:chPref val="1"/>
        </dgm:presLayoutVars>
      </dgm:prSet>
      <dgm:spPr/>
    </dgm:pt>
    <dgm:pt modelId="{0A62BB20-E2BE-4CB6-9026-802DB0E24211}" type="pres">
      <dgm:prSet presAssocID="{D2506315-9C72-4405-9F22-CE78B1A8DE44}" presName="sibTrans" presStyleCnt="0"/>
      <dgm:spPr/>
    </dgm:pt>
    <dgm:pt modelId="{82696CD4-8BA9-4AE9-85C5-BC40C004E201}" type="pres">
      <dgm:prSet presAssocID="{835A1BE5-E240-4BD7-A8DE-91CBD94CAF51}" presName="compNode" presStyleCnt="0"/>
      <dgm:spPr/>
    </dgm:pt>
    <dgm:pt modelId="{8D40F9A4-A2B9-48BF-ABFA-AA486FBF87F1}" type="pres">
      <dgm:prSet presAssocID="{835A1BE5-E240-4BD7-A8DE-91CBD94CAF5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orest scene"/>
        </a:ext>
      </dgm:extLst>
    </dgm:pt>
    <dgm:pt modelId="{99531BDD-7941-4425-9768-A1704A4A6C64}" type="pres">
      <dgm:prSet presAssocID="{835A1BE5-E240-4BD7-A8DE-91CBD94CAF51}" presName="spaceRect" presStyleCnt="0"/>
      <dgm:spPr/>
    </dgm:pt>
    <dgm:pt modelId="{AD08FEA3-C7BA-42D4-939B-336B2CFAB241}" type="pres">
      <dgm:prSet presAssocID="{835A1BE5-E240-4BD7-A8DE-91CBD94CAF51}" presName="textRect" presStyleLbl="revTx" presStyleIdx="1" presStyleCnt="2">
        <dgm:presLayoutVars>
          <dgm:chMax val="1"/>
          <dgm:chPref val="1"/>
        </dgm:presLayoutVars>
      </dgm:prSet>
      <dgm:spPr/>
    </dgm:pt>
  </dgm:ptLst>
  <dgm:cxnLst>
    <dgm:cxn modelId="{57F44F8B-8DCC-C24B-85CC-E341AF6AF326}" type="presOf" srcId="{835A1BE5-E240-4BD7-A8DE-91CBD94CAF51}" destId="{AD08FEA3-C7BA-42D4-939B-336B2CFAB241}" srcOrd="0" destOrd="0" presId="urn:microsoft.com/office/officeart/2018/2/layout/IconLabelList"/>
    <dgm:cxn modelId="{39FAAAA5-74CE-FA41-901E-D883C907D71C}" type="presOf" srcId="{BD896D2E-7BE0-4845-AFFB-58D9250D462B}" destId="{0C3EDB19-DB38-47E0-9616-1273C6850F9D}" srcOrd="0" destOrd="0" presId="urn:microsoft.com/office/officeart/2018/2/layout/IconLabelList"/>
    <dgm:cxn modelId="{9BA061C5-1B5F-4556-BFE7-05AE2E645465}" srcId="{BD896D2E-7BE0-4845-AFFB-58D9250D462B}" destId="{835A1BE5-E240-4BD7-A8DE-91CBD94CAF51}" srcOrd="1" destOrd="0" parTransId="{2B7C65E8-DF79-4DBC-AE29-CDAAAF12E498}" sibTransId="{CD1514AA-678B-4503-94D5-DCF1ABE25FF4}"/>
    <dgm:cxn modelId="{B91A06D1-7F01-F447-AB89-51667FB5DA64}" type="presOf" srcId="{E503C25C-F3CF-4CA3-A635-CAF68C315497}" destId="{A3E1B444-A3A5-4D23-A934-BC2AEE2C32DA}" srcOrd="0" destOrd="0" presId="urn:microsoft.com/office/officeart/2018/2/layout/IconLabelList"/>
    <dgm:cxn modelId="{FB7A44D8-180B-4929-B23D-ED2F2D1F0942}" srcId="{BD896D2E-7BE0-4845-AFFB-58D9250D462B}" destId="{E503C25C-F3CF-4CA3-A635-CAF68C315497}" srcOrd="0" destOrd="0" parTransId="{51146F52-54B0-474A-B64C-7D7A180F5C03}" sibTransId="{D2506315-9C72-4405-9F22-CE78B1A8DE44}"/>
    <dgm:cxn modelId="{A709DC8C-97DF-CA46-9CE3-C5A6D6851205}" type="presParOf" srcId="{0C3EDB19-DB38-47E0-9616-1273C6850F9D}" destId="{D68FDD3F-6052-469E-8C98-DC68C0B220FC}" srcOrd="0" destOrd="0" presId="urn:microsoft.com/office/officeart/2018/2/layout/IconLabelList"/>
    <dgm:cxn modelId="{68E3A425-B29C-9643-B7E3-8C484358F405}" type="presParOf" srcId="{D68FDD3F-6052-469E-8C98-DC68C0B220FC}" destId="{DD090ACF-79A1-4E2E-9C65-61897A9AC9B0}" srcOrd="0" destOrd="0" presId="urn:microsoft.com/office/officeart/2018/2/layout/IconLabelList"/>
    <dgm:cxn modelId="{A61AD7F1-8841-2C4A-BBEB-3ADC020F1E54}" type="presParOf" srcId="{D68FDD3F-6052-469E-8C98-DC68C0B220FC}" destId="{C111DFBE-03D7-4AE7-8984-020B6F7AD755}" srcOrd="1" destOrd="0" presId="urn:microsoft.com/office/officeart/2018/2/layout/IconLabelList"/>
    <dgm:cxn modelId="{C559E3A3-36D1-6846-A6BD-93ACD7B8A4C2}" type="presParOf" srcId="{D68FDD3F-6052-469E-8C98-DC68C0B220FC}" destId="{A3E1B444-A3A5-4D23-A934-BC2AEE2C32DA}" srcOrd="2" destOrd="0" presId="urn:microsoft.com/office/officeart/2018/2/layout/IconLabelList"/>
    <dgm:cxn modelId="{E3B58C2B-82D6-CE4A-B86D-1C4C16C72734}" type="presParOf" srcId="{0C3EDB19-DB38-47E0-9616-1273C6850F9D}" destId="{0A62BB20-E2BE-4CB6-9026-802DB0E24211}" srcOrd="1" destOrd="0" presId="urn:microsoft.com/office/officeart/2018/2/layout/IconLabelList"/>
    <dgm:cxn modelId="{48DC4C05-F7D9-334B-B53E-9C4BC18F4A6B}" type="presParOf" srcId="{0C3EDB19-DB38-47E0-9616-1273C6850F9D}" destId="{82696CD4-8BA9-4AE9-85C5-BC40C004E201}" srcOrd="2" destOrd="0" presId="urn:microsoft.com/office/officeart/2018/2/layout/IconLabelList"/>
    <dgm:cxn modelId="{DF48459C-B21F-1244-AA49-BB4CB377EA23}" type="presParOf" srcId="{82696CD4-8BA9-4AE9-85C5-BC40C004E201}" destId="{8D40F9A4-A2B9-48BF-ABFA-AA486FBF87F1}" srcOrd="0" destOrd="0" presId="urn:microsoft.com/office/officeart/2018/2/layout/IconLabelList"/>
    <dgm:cxn modelId="{748C123B-5B5B-164A-B237-70E43664A531}" type="presParOf" srcId="{82696CD4-8BA9-4AE9-85C5-BC40C004E201}" destId="{99531BDD-7941-4425-9768-A1704A4A6C64}" srcOrd="1" destOrd="0" presId="urn:microsoft.com/office/officeart/2018/2/layout/IconLabelList"/>
    <dgm:cxn modelId="{0C86943F-9E21-7149-993C-664E3B59565D}" type="presParOf" srcId="{82696CD4-8BA9-4AE9-85C5-BC40C004E201}" destId="{AD08FEA3-C7BA-42D4-939B-336B2CFAB24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2DDF9C-E667-447D-A91D-373CF0BE34BD}">
      <dsp:nvSpPr>
        <dsp:cNvPr id="0" name=""/>
        <dsp:cNvSpPr/>
      </dsp:nvSpPr>
      <dsp:spPr>
        <a:xfrm>
          <a:off x="735974" y="827140"/>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82A8B0-0176-49FC-BEF0-BC038B7A84B2}">
      <dsp:nvSpPr>
        <dsp:cNvPr id="0" name=""/>
        <dsp:cNvSpPr/>
      </dsp:nvSpPr>
      <dsp:spPr>
        <a:xfrm>
          <a:off x="969974" y="1061140"/>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375F82A-B679-487B-B578-00665C78FB03}">
      <dsp:nvSpPr>
        <dsp:cNvPr id="0" name=""/>
        <dsp:cNvSpPr/>
      </dsp:nvSpPr>
      <dsp:spPr>
        <a:xfrm>
          <a:off x="384974" y="226714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Abstract</a:t>
          </a:r>
        </a:p>
      </dsp:txBody>
      <dsp:txXfrm>
        <a:off x="384974" y="2267140"/>
        <a:ext cx="1800000" cy="720000"/>
      </dsp:txXfrm>
    </dsp:sp>
    <dsp:sp modelId="{44BC3815-665A-4C28-ACBA-7550395144D5}">
      <dsp:nvSpPr>
        <dsp:cNvPr id="0" name=""/>
        <dsp:cNvSpPr/>
      </dsp:nvSpPr>
      <dsp:spPr>
        <a:xfrm>
          <a:off x="2850974" y="827140"/>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613B84-0565-49AE-AF8B-929E2FECC980}">
      <dsp:nvSpPr>
        <dsp:cNvPr id="0" name=""/>
        <dsp:cNvSpPr/>
      </dsp:nvSpPr>
      <dsp:spPr>
        <a:xfrm>
          <a:off x="3084974" y="1061140"/>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165E102-FA4C-44B6-A3D7-03A4A7CE2AAA}">
      <dsp:nvSpPr>
        <dsp:cNvPr id="0" name=""/>
        <dsp:cNvSpPr/>
      </dsp:nvSpPr>
      <dsp:spPr>
        <a:xfrm>
          <a:off x="2499974" y="226714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Modules Description</a:t>
          </a:r>
        </a:p>
      </dsp:txBody>
      <dsp:txXfrm>
        <a:off x="2499974" y="2267140"/>
        <a:ext cx="1800000" cy="720000"/>
      </dsp:txXfrm>
    </dsp:sp>
    <dsp:sp modelId="{969A1939-94C5-415C-B201-552A052444E5}">
      <dsp:nvSpPr>
        <dsp:cNvPr id="0" name=""/>
        <dsp:cNvSpPr/>
      </dsp:nvSpPr>
      <dsp:spPr>
        <a:xfrm>
          <a:off x="4965975" y="827140"/>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3C1CE8-4BD5-4783-8109-D38DC14E4E35}">
      <dsp:nvSpPr>
        <dsp:cNvPr id="0" name=""/>
        <dsp:cNvSpPr/>
      </dsp:nvSpPr>
      <dsp:spPr>
        <a:xfrm>
          <a:off x="5199975" y="1061140"/>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B1C4FEF-D2F6-47FB-BE50-73D87A6E8474}">
      <dsp:nvSpPr>
        <dsp:cNvPr id="0" name=""/>
        <dsp:cNvSpPr/>
      </dsp:nvSpPr>
      <dsp:spPr>
        <a:xfrm>
          <a:off x="4614975" y="226714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Machine Learning Models</a:t>
          </a:r>
        </a:p>
      </dsp:txBody>
      <dsp:txXfrm>
        <a:off x="4614975" y="2267140"/>
        <a:ext cx="1800000" cy="720000"/>
      </dsp:txXfrm>
    </dsp:sp>
    <dsp:sp modelId="{992BDD13-1B48-42D5-814F-862E9E0FEBA9}">
      <dsp:nvSpPr>
        <dsp:cNvPr id="0" name=""/>
        <dsp:cNvSpPr/>
      </dsp:nvSpPr>
      <dsp:spPr>
        <a:xfrm>
          <a:off x="7080975" y="827140"/>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B27B62-E378-445C-AF31-6817101D36F7}">
      <dsp:nvSpPr>
        <dsp:cNvPr id="0" name=""/>
        <dsp:cNvSpPr/>
      </dsp:nvSpPr>
      <dsp:spPr>
        <a:xfrm>
          <a:off x="7314975" y="1061140"/>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C8B34BD-AEB1-45E5-A63F-86F58C7CF6E8}">
      <dsp:nvSpPr>
        <dsp:cNvPr id="0" name=""/>
        <dsp:cNvSpPr/>
      </dsp:nvSpPr>
      <dsp:spPr>
        <a:xfrm>
          <a:off x="6729975" y="226714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Output</a:t>
          </a:r>
        </a:p>
      </dsp:txBody>
      <dsp:txXfrm>
        <a:off x="6729975" y="2267140"/>
        <a:ext cx="1800000" cy="720000"/>
      </dsp:txXfrm>
    </dsp:sp>
    <dsp:sp modelId="{D6EB22DD-D16B-4B05-94EA-6E63844D39CA}">
      <dsp:nvSpPr>
        <dsp:cNvPr id="0" name=""/>
        <dsp:cNvSpPr/>
      </dsp:nvSpPr>
      <dsp:spPr>
        <a:xfrm>
          <a:off x="9195975" y="827140"/>
          <a:ext cx="1098000" cy="109800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A6FF35-16CC-4882-B2E1-9501723ACBA6}">
      <dsp:nvSpPr>
        <dsp:cNvPr id="0" name=""/>
        <dsp:cNvSpPr/>
      </dsp:nvSpPr>
      <dsp:spPr>
        <a:xfrm>
          <a:off x="9429975" y="1061140"/>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E17652B-CC2D-4FF7-AEB9-9FF4748E911C}">
      <dsp:nvSpPr>
        <dsp:cNvPr id="0" name=""/>
        <dsp:cNvSpPr/>
      </dsp:nvSpPr>
      <dsp:spPr>
        <a:xfrm>
          <a:off x="8844975" y="226714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Conclusion</a:t>
          </a:r>
        </a:p>
      </dsp:txBody>
      <dsp:txXfrm>
        <a:off x="8844975" y="2267140"/>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80159B-394A-DE4C-B141-5FE27ABAD41A}">
      <dsp:nvSpPr>
        <dsp:cNvPr id="0" name=""/>
        <dsp:cNvSpPr/>
      </dsp:nvSpPr>
      <dsp:spPr>
        <a:xfrm>
          <a:off x="0" y="0"/>
          <a:ext cx="7332361" cy="1412739"/>
        </a:xfrm>
        <a:prstGeom prst="roundRect">
          <a:avLst>
            <a:gd name="adj" fmla="val 10000"/>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just" defTabSz="533400">
            <a:lnSpc>
              <a:spcPct val="90000"/>
            </a:lnSpc>
            <a:spcBef>
              <a:spcPct val="0"/>
            </a:spcBef>
            <a:spcAft>
              <a:spcPct val="35000"/>
            </a:spcAft>
            <a:buNone/>
          </a:pPr>
          <a:r>
            <a:rPr lang="en-US" sz="1200" kern="1200" dirty="0">
              <a:latin typeface="Calibri" panose="020F0502020204030204" pitchFamily="34" charset="0"/>
              <a:ea typeface="Calibri" panose="020F0502020204030204" pitchFamily="34" charset="0"/>
              <a:cs typeface="Calibri" panose="020F0502020204030204" pitchFamily="34" charset="0"/>
            </a:rPr>
            <a:t>Phishing is a deceptive technique where an attacker tries to trick the victim into giving over personal information. These attacks typically take place through emails, texts, or websites. Nowadays, there is a noticeable increase in phishing websites, which look just like official websites. However, their backend is geared toward gathering private data that the victim enters. Recently, the machine learning community has become interested in finding and identifying phishing websites. As a result, they have developed models and carried out classifications of phishing websites.</a:t>
          </a:r>
        </a:p>
      </dsp:txBody>
      <dsp:txXfrm>
        <a:off x="41378" y="41378"/>
        <a:ext cx="5807905" cy="1329983"/>
      </dsp:txXfrm>
    </dsp:sp>
    <dsp:sp modelId="{CDB54EC6-3B24-1F4F-B295-CC18B46E30C8}">
      <dsp:nvSpPr>
        <dsp:cNvPr id="0" name=""/>
        <dsp:cNvSpPr/>
      </dsp:nvSpPr>
      <dsp:spPr>
        <a:xfrm>
          <a:off x="646973" y="1648195"/>
          <a:ext cx="7332361" cy="1412739"/>
        </a:xfrm>
        <a:prstGeom prst="roundRect">
          <a:avLst>
            <a:gd name="adj" fmla="val 10000"/>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just" defTabSz="533400">
            <a:lnSpc>
              <a:spcPct val="90000"/>
            </a:lnSpc>
            <a:spcBef>
              <a:spcPct val="0"/>
            </a:spcBef>
            <a:spcAft>
              <a:spcPct val="35000"/>
            </a:spcAft>
            <a:buNone/>
          </a:pPr>
          <a:r>
            <a:rPr lang="en-US" sz="1200" kern="1200" dirty="0">
              <a:latin typeface="Calibri" panose="020F0502020204030204" pitchFamily="34" charset="0"/>
              <a:ea typeface="Calibri" panose="020F0502020204030204" pitchFamily="34" charset="0"/>
              <a:cs typeface="Calibri" panose="020F0502020204030204" pitchFamily="34" charset="0"/>
            </a:rPr>
            <a:t>Our research involves analyzing and identifying phishing websites depending on the URL of the website. Two datasets from </a:t>
          </a:r>
          <a:r>
            <a:rPr lang="en-US" sz="1200" kern="1200" dirty="0" err="1">
              <a:latin typeface="Calibri" panose="020F0502020204030204" pitchFamily="34" charset="0"/>
              <a:ea typeface="Calibri" panose="020F0502020204030204" pitchFamily="34" charset="0"/>
              <a:cs typeface="Calibri" panose="020F0502020204030204" pitchFamily="34" charset="0"/>
            </a:rPr>
            <a:t>Mendely</a:t>
          </a:r>
          <a:r>
            <a:rPr lang="en-US" sz="1200" kern="1200" dirty="0">
              <a:latin typeface="Calibri" panose="020F0502020204030204" pitchFamily="34" charset="0"/>
              <a:ea typeface="Calibri" panose="020F0502020204030204" pitchFamily="34" charset="0"/>
              <a:cs typeface="Calibri" panose="020F0502020204030204" pitchFamily="34" charset="0"/>
            </a:rPr>
            <a:t> Data for phishing websites, each with 89,000 and 59,000 rows, are included in this research. When performing the URL-based analysis, numerous elements are taken into account for analysis, including the number of redirects, the response time for a domain query, etc. With the use of our technology, one may quickly determine whether a website is a phishing website or not by simply inputting the URL of that website. These are some of this project's benefits:</a:t>
          </a:r>
        </a:p>
      </dsp:txBody>
      <dsp:txXfrm>
        <a:off x="688351" y="1689573"/>
        <a:ext cx="5684352" cy="1329983"/>
      </dsp:txXfrm>
    </dsp:sp>
    <dsp:sp modelId="{C9500B52-AD5A-3D45-96DD-692357BFA84B}">
      <dsp:nvSpPr>
        <dsp:cNvPr id="0" name=""/>
        <dsp:cNvSpPr/>
      </dsp:nvSpPr>
      <dsp:spPr>
        <a:xfrm>
          <a:off x="1293946" y="3296391"/>
          <a:ext cx="7332361" cy="1412739"/>
        </a:xfrm>
        <a:prstGeom prst="roundRect">
          <a:avLst>
            <a:gd name="adj" fmla="val 10000"/>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just" defTabSz="533400">
            <a:lnSpc>
              <a:spcPct val="90000"/>
            </a:lnSpc>
            <a:spcBef>
              <a:spcPct val="0"/>
            </a:spcBef>
            <a:spcAft>
              <a:spcPct val="35000"/>
            </a:spcAft>
            <a:buNone/>
          </a:pPr>
          <a:r>
            <a:rPr lang="en-US" sz="1200" kern="1200" dirty="0">
              <a:latin typeface="Calibri" panose="020F0502020204030204" pitchFamily="34" charset="0"/>
              <a:ea typeface="Calibri" panose="020F0502020204030204" pitchFamily="34" charset="0"/>
              <a:cs typeface="Calibri" panose="020F0502020204030204" pitchFamily="34" charset="0"/>
            </a:rPr>
            <a:t>Finding intriguing patterns in the data that is accessible.</a:t>
          </a:r>
        </a:p>
        <a:p>
          <a:pPr marL="0" lvl="0" indent="0" algn="just" defTabSz="533400">
            <a:lnSpc>
              <a:spcPct val="90000"/>
            </a:lnSpc>
            <a:spcBef>
              <a:spcPct val="0"/>
            </a:spcBef>
            <a:spcAft>
              <a:spcPct val="35000"/>
            </a:spcAft>
            <a:buNone/>
          </a:pPr>
          <a:r>
            <a:rPr lang="en-US" sz="1200" kern="1200" dirty="0">
              <a:latin typeface="Calibri" panose="020F0502020204030204" pitchFamily="34" charset="0"/>
              <a:ea typeface="Calibri" panose="020F0502020204030204" pitchFamily="34" charset="0"/>
              <a:cs typeface="Calibri" panose="020F0502020204030204" pitchFamily="34" charset="0"/>
            </a:rPr>
            <a:t>It is discovered which factors are crucial in determining whether a website is a phishing website.</a:t>
          </a:r>
        </a:p>
        <a:p>
          <a:pPr marL="0" lvl="0" indent="0" algn="just" defTabSz="533400">
            <a:lnSpc>
              <a:spcPct val="90000"/>
            </a:lnSpc>
            <a:spcBef>
              <a:spcPct val="0"/>
            </a:spcBef>
            <a:spcAft>
              <a:spcPct val="35000"/>
            </a:spcAft>
            <a:buNone/>
          </a:pPr>
          <a:r>
            <a:rPr lang="en-US" sz="1200" kern="1200" dirty="0">
              <a:latin typeface="Calibri" panose="020F0502020204030204" pitchFamily="34" charset="0"/>
              <a:ea typeface="Calibri" panose="020F0502020204030204" pitchFamily="34" charset="0"/>
              <a:cs typeface="Calibri" panose="020F0502020204030204" pitchFamily="34" charset="0"/>
            </a:rPr>
            <a:t>A model is created to determine whether the URL leads to a phishing website or not.</a:t>
          </a:r>
        </a:p>
      </dsp:txBody>
      <dsp:txXfrm>
        <a:off x="1335324" y="3337769"/>
        <a:ext cx="5684352" cy="1329983"/>
      </dsp:txXfrm>
    </dsp:sp>
    <dsp:sp modelId="{E1413605-E6C6-B14B-A94C-5F082798825F}">
      <dsp:nvSpPr>
        <dsp:cNvPr id="0" name=""/>
        <dsp:cNvSpPr/>
      </dsp:nvSpPr>
      <dsp:spPr>
        <a:xfrm>
          <a:off x="6414081" y="1071327"/>
          <a:ext cx="918280" cy="918280"/>
        </a:xfrm>
        <a:prstGeom prst="downArrow">
          <a:avLst>
            <a:gd name="adj1" fmla="val 55000"/>
            <a:gd name="adj2" fmla="val 45000"/>
          </a:avLst>
        </a:prstGeom>
        <a:solidFill>
          <a:schemeClr val="accent2">
            <a:tint val="40000"/>
            <a:alpha val="90000"/>
            <a:hueOff val="0"/>
            <a:satOff val="0"/>
            <a:lumOff val="0"/>
            <a:alphaOff val="0"/>
          </a:schemeClr>
        </a:solidFill>
        <a:ln w="2222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620694" y="1071327"/>
        <a:ext cx="505054" cy="691006"/>
      </dsp:txXfrm>
    </dsp:sp>
    <dsp:sp modelId="{1A0BAB34-CCF5-654E-9D52-6FB3706A5BB1}">
      <dsp:nvSpPr>
        <dsp:cNvPr id="0" name=""/>
        <dsp:cNvSpPr/>
      </dsp:nvSpPr>
      <dsp:spPr>
        <a:xfrm>
          <a:off x="7061054" y="2710104"/>
          <a:ext cx="918280" cy="918280"/>
        </a:xfrm>
        <a:prstGeom prst="downArrow">
          <a:avLst>
            <a:gd name="adj1" fmla="val 55000"/>
            <a:gd name="adj2" fmla="val 45000"/>
          </a:avLst>
        </a:prstGeom>
        <a:solidFill>
          <a:schemeClr val="accent3">
            <a:tint val="40000"/>
            <a:alpha val="90000"/>
            <a:hueOff val="0"/>
            <a:satOff val="0"/>
            <a:lumOff val="0"/>
            <a:alphaOff val="0"/>
          </a:schemeClr>
        </a:solidFill>
        <a:ln w="22225"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267667" y="2710104"/>
        <a:ext cx="505054" cy="6910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250D51-86DC-4938-B286-B9EC421858FD}">
      <dsp:nvSpPr>
        <dsp:cNvPr id="0" name=""/>
        <dsp:cNvSpPr/>
      </dsp:nvSpPr>
      <dsp:spPr>
        <a:xfrm>
          <a:off x="0" y="3723"/>
          <a:ext cx="11029950" cy="11041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149187-714D-43E1-B9C0-669DD531B399}">
      <dsp:nvSpPr>
        <dsp:cNvPr id="0" name=""/>
        <dsp:cNvSpPr/>
      </dsp:nvSpPr>
      <dsp:spPr>
        <a:xfrm>
          <a:off x="333999" y="252152"/>
          <a:ext cx="607865" cy="6072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D09AAB9-D45C-4863-B494-FFA00BB02383}">
      <dsp:nvSpPr>
        <dsp:cNvPr id="0" name=""/>
        <dsp:cNvSpPr/>
      </dsp:nvSpPr>
      <dsp:spPr>
        <a:xfrm>
          <a:off x="1275864" y="3723"/>
          <a:ext cx="9652618" cy="1105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968" tIns="116968" rIns="116968" bIns="116968" numCol="1" spcCol="1270" anchor="ctr" anchorCtr="0">
          <a:noAutofit/>
        </a:bodyPr>
        <a:lstStyle/>
        <a:p>
          <a:pPr marL="0" lvl="0" indent="0" algn="just" defTabSz="711200">
            <a:lnSpc>
              <a:spcPct val="100000"/>
            </a:lnSpc>
            <a:spcBef>
              <a:spcPct val="0"/>
            </a:spcBef>
            <a:spcAft>
              <a:spcPct val="35000"/>
            </a:spcAft>
            <a:buNone/>
          </a:pPr>
          <a:r>
            <a:rPr lang="en-US" sz="1600" kern="1200" dirty="0">
              <a:latin typeface="Calibri" panose="020F0502020204030204" pitchFamily="34" charset="0"/>
              <a:ea typeface="Calibri" panose="020F0502020204030204" pitchFamily="34" charset="0"/>
              <a:cs typeface="Calibri" panose="020F0502020204030204" pitchFamily="34" charset="0"/>
            </a:rPr>
            <a:t>Data collection: This research uses two datasets, each with 89,000 rows, from </a:t>
          </a:r>
          <a:r>
            <a:rPr lang="en-US" sz="1600" kern="1200" dirty="0" err="1">
              <a:latin typeface="Calibri" panose="020F0502020204030204" pitchFamily="34" charset="0"/>
              <a:ea typeface="Calibri" panose="020F0502020204030204" pitchFamily="34" charset="0"/>
              <a:cs typeface="Calibri" panose="020F0502020204030204" pitchFamily="34" charset="0"/>
            </a:rPr>
            <a:t>Mendely</a:t>
          </a:r>
          <a:r>
            <a:rPr lang="en-US" sz="1600" kern="1200" dirty="0">
              <a:latin typeface="Calibri" panose="020F0502020204030204" pitchFamily="34" charset="0"/>
              <a:ea typeface="Calibri" panose="020F0502020204030204" pitchFamily="34" charset="0"/>
              <a:cs typeface="Calibri" panose="020F0502020204030204" pitchFamily="34" charset="0"/>
            </a:rPr>
            <a:t> Data for phishing websites. The URL-based analysis is conducted, and numerous elements like the number of redirects, the response time for a domain query, etc. are taken into account for analysis.</a:t>
          </a:r>
        </a:p>
      </dsp:txBody>
      <dsp:txXfrm>
        <a:off x="1275864" y="3723"/>
        <a:ext cx="9652618" cy="1105210"/>
      </dsp:txXfrm>
    </dsp:sp>
    <dsp:sp modelId="{E0BF1244-6D06-40FF-827D-4D119AEF38CF}">
      <dsp:nvSpPr>
        <dsp:cNvPr id="0" name=""/>
        <dsp:cNvSpPr/>
      </dsp:nvSpPr>
      <dsp:spPr>
        <a:xfrm>
          <a:off x="0" y="1354535"/>
          <a:ext cx="11029950" cy="11041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29538F-BB2B-4755-8CB1-A26900164607}">
      <dsp:nvSpPr>
        <dsp:cNvPr id="0" name=""/>
        <dsp:cNvSpPr/>
      </dsp:nvSpPr>
      <dsp:spPr>
        <a:xfrm>
          <a:off x="333999" y="1602964"/>
          <a:ext cx="607865" cy="6072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3BBC4A6-E2F4-4256-BF3D-6770E36EC63F}">
      <dsp:nvSpPr>
        <dsp:cNvPr id="0" name=""/>
        <dsp:cNvSpPr/>
      </dsp:nvSpPr>
      <dsp:spPr>
        <a:xfrm>
          <a:off x="1275864" y="1354535"/>
          <a:ext cx="9652618" cy="1105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968" tIns="116968" rIns="116968" bIns="116968" numCol="1" spcCol="1270" anchor="ctr" anchorCtr="0">
          <a:noAutofit/>
        </a:bodyPr>
        <a:lstStyle/>
        <a:p>
          <a:pPr marL="0" lvl="0" indent="0" algn="just" defTabSz="711200">
            <a:lnSpc>
              <a:spcPct val="100000"/>
            </a:lnSpc>
            <a:spcBef>
              <a:spcPct val="0"/>
            </a:spcBef>
            <a:spcAft>
              <a:spcPct val="35000"/>
            </a:spcAft>
            <a:buNone/>
          </a:pPr>
          <a:r>
            <a:rPr lang="en-US" sz="1600" kern="1200" dirty="0">
              <a:latin typeface="Calibri" panose="020F0502020204030204" pitchFamily="34" charset="0"/>
              <a:ea typeface="Calibri" panose="020F0502020204030204" pitchFamily="34" charset="0"/>
              <a:cs typeface="Calibri" panose="020F0502020204030204" pitchFamily="34" charset="0"/>
            </a:rPr>
            <a:t>The research done to help with the completion of a project is represented by a literature survey in a project report. A literature review also refers to a review of the previously published materials on a report's topic. Analyzing exploratory data: If the user's mobile device contains a heartbeat sensor, it is also possible to see the user's heartbeat.</a:t>
          </a:r>
        </a:p>
      </dsp:txBody>
      <dsp:txXfrm>
        <a:off x="1275864" y="1354535"/>
        <a:ext cx="9652618" cy="1105210"/>
      </dsp:txXfrm>
    </dsp:sp>
    <dsp:sp modelId="{0452B064-149C-4784-A244-BCDF8C9E04EC}">
      <dsp:nvSpPr>
        <dsp:cNvPr id="0" name=""/>
        <dsp:cNvSpPr/>
      </dsp:nvSpPr>
      <dsp:spPr>
        <a:xfrm>
          <a:off x="0" y="2705347"/>
          <a:ext cx="11029950" cy="11041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270FF3-87AF-4E4E-9974-2C340F6DAC46}">
      <dsp:nvSpPr>
        <dsp:cNvPr id="0" name=""/>
        <dsp:cNvSpPr/>
      </dsp:nvSpPr>
      <dsp:spPr>
        <a:xfrm>
          <a:off x="333999" y="2953777"/>
          <a:ext cx="607865" cy="6072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F64F64C-2D12-4F90-A303-E4F26392EDCD}">
      <dsp:nvSpPr>
        <dsp:cNvPr id="0" name=""/>
        <dsp:cNvSpPr/>
      </dsp:nvSpPr>
      <dsp:spPr>
        <a:xfrm>
          <a:off x="1275864" y="2705347"/>
          <a:ext cx="9652618" cy="1105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968" tIns="116968" rIns="116968" bIns="116968" numCol="1" spcCol="1270" anchor="ctr" anchorCtr="0">
          <a:noAutofit/>
        </a:bodyPr>
        <a:lstStyle/>
        <a:p>
          <a:pPr marL="0" lvl="0" indent="0" algn="just" defTabSz="711200">
            <a:lnSpc>
              <a:spcPct val="100000"/>
            </a:lnSpc>
            <a:spcBef>
              <a:spcPct val="0"/>
            </a:spcBef>
            <a:spcAft>
              <a:spcPct val="35000"/>
            </a:spcAft>
            <a:buNone/>
          </a:pPr>
          <a:r>
            <a:rPr lang="en-US" sz="1600" kern="1200" dirty="0">
              <a:latin typeface="Calibri" panose="020F0502020204030204" pitchFamily="34" charset="0"/>
              <a:ea typeface="Calibri" panose="020F0502020204030204" pitchFamily="34" charset="0"/>
              <a:cs typeface="Calibri" panose="020F0502020204030204" pitchFamily="34" charset="0"/>
            </a:rPr>
            <a:t>Data scientists utilize exploratory data analysis (EDA) to evaluate, research, and summarize various data sets. They frequently use data visualization techniques in this process. It can also assist in determining the suitability of the statistical methods you are considering using for data analysis.</a:t>
          </a:r>
        </a:p>
      </dsp:txBody>
      <dsp:txXfrm>
        <a:off x="1275864" y="2705347"/>
        <a:ext cx="9652618" cy="11052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EFE99D-0F9D-40D2-9FC6-B17067458D96}">
      <dsp:nvSpPr>
        <dsp:cNvPr id="0" name=""/>
        <dsp:cNvSpPr/>
      </dsp:nvSpPr>
      <dsp:spPr>
        <a:xfrm>
          <a:off x="0" y="765233"/>
          <a:ext cx="11254202" cy="14127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3D06E7-3D27-47BF-AFCE-3AC54B6DB175}">
      <dsp:nvSpPr>
        <dsp:cNvPr id="0" name=""/>
        <dsp:cNvSpPr/>
      </dsp:nvSpPr>
      <dsp:spPr>
        <a:xfrm>
          <a:off x="427353" y="1083100"/>
          <a:ext cx="777006" cy="7770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C0162AD-013C-44C0-9BE4-7A86012FD676}">
      <dsp:nvSpPr>
        <dsp:cNvPr id="0" name=""/>
        <dsp:cNvSpPr/>
      </dsp:nvSpPr>
      <dsp:spPr>
        <a:xfrm>
          <a:off x="1631713" y="765233"/>
          <a:ext cx="9622488" cy="1412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515" tIns="149515" rIns="149515" bIns="149515" numCol="1" spcCol="1270" anchor="ctr" anchorCtr="0">
          <a:noAutofit/>
        </a:bodyPr>
        <a:lstStyle/>
        <a:p>
          <a:pPr marL="0" lvl="0" indent="0" algn="just" defTabSz="711200">
            <a:lnSpc>
              <a:spcPct val="100000"/>
            </a:lnSpc>
            <a:spcBef>
              <a:spcPct val="0"/>
            </a:spcBef>
            <a:spcAft>
              <a:spcPct val="35000"/>
            </a:spcAft>
            <a:buNone/>
          </a:pPr>
          <a:r>
            <a:rPr lang="en-US" sz="1600" kern="1200" dirty="0">
              <a:latin typeface="Calibri" panose="020F0502020204030204" pitchFamily="34" charset="0"/>
              <a:ea typeface="Calibri" panose="020F0502020204030204" pitchFamily="34" charset="0"/>
              <a:cs typeface="Calibri" panose="020F0502020204030204" pitchFamily="34" charset="0"/>
            </a:rPr>
            <a:t>Data preprocessing is a data mining technique used to turn raw data into a format that is effective and usable. It entails dealing with incorrect data, noisy data, etc., A file that has been trained to recognize particular patterns is referred to as a machine learning model.</a:t>
          </a:r>
        </a:p>
      </dsp:txBody>
      <dsp:txXfrm>
        <a:off x="1631713" y="765233"/>
        <a:ext cx="9622488" cy="1412739"/>
      </dsp:txXfrm>
    </dsp:sp>
    <dsp:sp modelId="{4A1A8AD5-474A-4CE0-A7D9-35BEB163A5DD}">
      <dsp:nvSpPr>
        <dsp:cNvPr id="0" name=""/>
        <dsp:cNvSpPr/>
      </dsp:nvSpPr>
      <dsp:spPr>
        <a:xfrm>
          <a:off x="0" y="2531157"/>
          <a:ext cx="11254202" cy="14127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C381A3-5826-47C5-B523-1F2351295BB5}">
      <dsp:nvSpPr>
        <dsp:cNvPr id="0" name=""/>
        <dsp:cNvSpPr/>
      </dsp:nvSpPr>
      <dsp:spPr>
        <a:xfrm>
          <a:off x="427353" y="2849024"/>
          <a:ext cx="777006" cy="7770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247DCD7-1AC0-4E8E-8F54-4F5F08C3CEB9}">
      <dsp:nvSpPr>
        <dsp:cNvPr id="0" name=""/>
        <dsp:cNvSpPr/>
      </dsp:nvSpPr>
      <dsp:spPr>
        <a:xfrm>
          <a:off x="1631713" y="2531157"/>
          <a:ext cx="9622488" cy="1412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515" tIns="149515" rIns="149515" bIns="149515" numCol="1" spcCol="1270" anchor="ctr" anchorCtr="0">
          <a:noAutofit/>
        </a:bodyPr>
        <a:lstStyle/>
        <a:p>
          <a:pPr marL="0" lvl="0" indent="0" algn="just" defTabSz="711200">
            <a:lnSpc>
              <a:spcPct val="100000"/>
            </a:lnSpc>
            <a:spcBef>
              <a:spcPct val="0"/>
            </a:spcBef>
            <a:spcAft>
              <a:spcPct val="35000"/>
            </a:spcAft>
            <a:buNone/>
          </a:pPr>
          <a:r>
            <a:rPr lang="en-US" sz="1600" kern="1200" dirty="0">
              <a:latin typeface="Calibri" panose="020F0502020204030204" pitchFamily="34" charset="0"/>
              <a:ea typeface="Calibri" panose="020F0502020204030204" pitchFamily="34" charset="0"/>
              <a:cs typeface="Calibri" panose="020F0502020204030204" pitchFamily="34" charset="0"/>
            </a:rPr>
            <a:t>A model is trained using a set of data and an algorithm that allows it to analyze and learn from the data. This project uses a classification model because categorical values are present. On the dataset, number of classification models have been attempted and tested. Model fitness evaluation metrics include recall precision scores, f1 scores, a confusion matrix, and accuracy scores.</a:t>
          </a:r>
        </a:p>
      </dsp:txBody>
      <dsp:txXfrm>
        <a:off x="1631713" y="2531157"/>
        <a:ext cx="9622488" cy="14127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D0580B-767F-4845-A437-AC6663D487AD}">
      <dsp:nvSpPr>
        <dsp:cNvPr id="0" name=""/>
        <dsp:cNvSpPr/>
      </dsp:nvSpPr>
      <dsp:spPr>
        <a:xfrm>
          <a:off x="0" y="0"/>
          <a:ext cx="11029615" cy="647595"/>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just" defTabSz="1200150">
            <a:lnSpc>
              <a:spcPct val="90000"/>
            </a:lnSpc>
            <a:spcBef>
              <a:spcPct val="0"/>
            </a:spcBef>
            <a:spcAft>
              <a:spcPct val="35000"/>
            </a:spcAft>
            <a:buNone/>
          </a:pPr>
          <a:r>
            <a:rPr lang="en-US" sz="2700" kern="1200" dirty="0">
              <a:latin typeface="Calibri" panose="020F0502020204030204" pitchFamily="34" charset="0"/>
              <a:cs typeface="Calibri" panose="020F0502020204030204" pitchFamily="34" charset="0"/>
            </a:rPr>
            <a:t>We trained the dataset to a variety of machine learning algorithms namely: </a:t>
          </a:r>
        </a:p>
      </dsp:txBody>
      <dsp:txXfrm>
        <a:off x="31613" y="31613"/>
        <a:ext cx="10966389" cy="584369"/>
      </dsp:txXfrm>
    </dsp:sp>
    <dsp:sp modelId="{72C3F1F7-296A-1B46-ADB9-8C53F8DE4A44}">
      <dsp:nvSpPr>
        <dsp:cNvPr id="0" name=""/>
        <dsp:cNvSpPr/>
      </dsp:nvSpPr>
      <dsp:spPr>
        <a:xfrm>
          <a:off x="0" y="883515"/>
          <a:ext cx="11029615" cy="2515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0190"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a:latin typeface="Calibri" panose="020F0502020204030204" pitchFamily="34" charset="0"/>
              <a:cs typeface="Calibri" panose="020F0502020204030204" pitchFamily="34" charset="0"/>
            </a:rPr>
            <a:t>KNN Classifier</a:t>
          </a:r>
        </a:p>
        <a:p>
          <a:pPr marL="228600" lvl="1" indent="-228600" algn="l" defTabSz="933450">
            <a:lnSpc>
              <a:spcPct val="90000"/>
            </a:lnSpc>
            <a:spcBef>
              <a:spcPct val="0"/>
            </a:spcBef>
            <a:spcAft>
              <a:spcPct val="20000"/>
            </a:spcAft>
            <a:buChar char="•"/>
          </a:pPr>
          <a:r>
            <a:rPr lang="en-US" sz="2100" kern="1200">
              <a:latin typeface="Calibri" panose="020F0502020204030204" pitchFamily="34" charset="0"/>
              <a:cs typeface="Calibri" panose="020F0502020204030204" pitchFamily="34" charset="0"/>
            </a:rPr>
            <a:t>Logistic regression</a:t>
          </a:r>
        </a:p>
        <a:p>
          <a:pPr marL="228600" lvl="1" indent="-228600" algn="l" defTabSz="933450">
            <a:lnSpc>
              <a:spcPct val="90000"/>
            </a:lnSpc>
            <a:spcBef>
              <a:spcPct val="0"/>
            </a:spcBef>
            <a:spcAft>
              <a:spcPct val="20000"/>
            </a:spcAft>
            <a:buChar char="•"/>
          </a:pPr>
          <a:r>
            <a:rPr lang="en-US" sz="2100" kern="1200">
              <a:latin typeface="Calibri" panose="020F0502020204030204" pitchFamily="34" charset="0"/>
              <a:cs typeface="Calibri" panose="020F0502020204030204" pitchFamily="34" charset="0"/>
            </a:rPr>
            <a:t>Decision tree Classifier</a:t>
          </a:r>
        </a:p>
        <a:p>
          <a:pPr marL="228600" lvl="1" indent="-228600" algn="l" defTabSz="933450">
            <a:lnSpc>
              <a:spcPct val="90000"/>
            </a:lnSpc>
            <a:spcBef>
              <a:spcPct val="0"/>
            </a:spcBef>
            <a:spcAft>
              <a:spcPct val="20000"/>
            </a:spcAft>
            <a:buChar char="•"/>
          </a:pPr>
          <a:r>
            <a:rPr lang="en-US" sz="2100" kern="1200">
              <a:latin typeface="Calibri" panose="020F0502020204030204" pitchFamily="34" charset="0"/>
              <a:cs typeface="Calibri" panose="020F0502020204030204" pitchFamily="34" charset="0"/>
            </a:rPr>
            <a:t>Random forest </a:t>
          </a:r>
        </a:p>
        <a:p>
          <a:pPr marL="228600" lvl="1" indent="-228600" algn="l" defTabSz="933450">
            <a:lnSpc>
              <a:spcPct val="90000"/>
            </a:lnSpc>
            <a:spcBef>
              <a:spcPct val="0"/>
            </a:spcBef>
            <a:spcAft>
              <a:spcPct val="20000"/>
            </a:spcAft>
            <a:buChar char="•"/>
          </a:pPr>
          <a:r>
            <a:rPr lang="en-US" sz="2100" kern="1200" dirty="0">
              <a:latin typeface="Calibri" panose="020F0502020204030204" pitchFamily="34" charset="0"/>
              <a:cs typeface="Calibri" panose="020F0502020204030204" pitchFamily="34" charset="0"/>
            </a:rPr>
            <a:t>Multilayer perceptron</a:t>
          </a:r>
        </a:p>
        <a:p>
          <a:pPr marL="228600" lvl="1" indent="-228600" algn="l" defTabSz="933450">
            <a:lnSpc>
              <a:spcPct val="90000"/>
            </a:lnSpc>
            <a:spcBef>
              <a:spcPct val="0"/>
            </a:spcBef>
            <a:spcAft>
              <a:spcPct val="20000"/>
            </a:spcAft>
            <a:buChar char="•"/>
          </a:pPr>
          <a:r>
            <a:rPr lang="en-US" sz="2100" kern="1200">
              <a:latin typeface="Calibri" panose="020F0502020204030204" pitchFamily="34" charset="0"/>
              <a:cs typeface="Calibri" panose="020F0502020204030204" pitchFamily="34" charset="0"/>
            </a:rPr>
            <a:t>Gradient boost</a:t>
          </a:r>
        </a:p>
        <a:p>
          <a:pPr marL="228600" lvl="1" indent="-228600" algn="l" defTabSz="933450">
            <a:lnSpc>
              <a:spcPct val="90000"/>
            </a:lnSpc>
            <a:spcBef>
              <a:spcPct val="0"/>
            </a:spcBef>
            <a:spcAft>
              <a:spcPct val="20000"/>
            </a:spcAft>
            <a:buChar char="•"/>
          </a:pPr>
          <a:r>
            <a:rPr lang="en-US" sz="2100" kern="1200" dirty="0" err="1">
              <a:latin typeface="Calibri" panose="020F0502020204030204" pitchFamily="34" charset="0"/>
              <a:cs typeface="Calibri" panose="020F0502020204030204" pitchFamily="34" charset="0"/>
            </a:rPr>
            <a:t>Adaboost</a:t>
          </a:r>
          <a:endParaRPr lang="en-US" sz="2100" kern="1200" dirty="0">
            <a:latin typeface="Calibri" panose="020F0502020204030204" pitchFamily="34" charset="0"/>
            <a:cs typeface="Calibri" panose="020F0502020204030204" pitchFamily="34" charset="0"/>
          </a:endParaRPr>
        </a:p>
      </dsp:txBody>
      <dsp:txXfrm>
        <a:off x="0" y="883515"/>
        <a:ext cx="11029615" cy="251505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90ACF-79A1-4E2E-9C65-61897A9AC9B0}">
      <dsp:nvSpPr>
        <dsp:cNvPr id="0" name=""/>
        <dsp:cNvSpPr/>
      </dsp:nvSpPr>
      <dsp:spPr>
        <a:xfrm>
          <a:off x="891966" y="841068"/>
          <a:ext cx="1447875" cy="1447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3E1B444-A3A5-4D23-A934-BC2AEE2C32DA}">
      <dsp:nvSpPr>
        <dsp:cNvPr id="0" name=""/>
        <dsp:cNvSpPr/>
      </dsp:nvSpPr>
      <dsp:spPr>
        <a:xfrm>
          <a:off x="7153" y="2743062"/>
          <a:ext cx="3217500" cy="112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711200">
            <a:lnSpc>
              <a:spcPct val="90000"/>
            </a:lnSpc>
            <a:spcBef>
              <a:spcPct val="0"/>
            </a:spcBef>
            <a:spcAft>
              <a:spcPct val="35000"/>
            </a:spcAft>
            <a:buNone/>
          </a:pPr>
          <a:r>
            <a:rPr lang="en-IN" sz="1600" kern="1200" dirty="0">
              <a:latin typeface="Calibri" panose="020F0502020204030204" pitchFamily="34" charset="0"/>
              <a:cs typeface="Calibri" panose="020F0502020204030204" pitchFamily="34" charset="0"/>
            </a:rPr>
            <a:t>After each algorithm, precision and recall scores will be computed along with accuracies.  </a:t>
          </a:r>
          <a:endParaRPr lang="en-US" sz="1600" kern="1200" dirty="0">
            <a:latin typeface="Calibri" panose="020F0502020204030204" pitchFamily="34" charset="0"/>
            <a:cs typeface="Calibri" panose="020F0502020204030204" pitchFamily="34" charset="0"/>
          </a:endParaRPr>
        </a:p>
      </dsp:txBody>
      <dsp:txXfrm>
        <a:off x="7153" y="2743062"/>
        <a:ext cx="3217500" cy="1125000"/>
      </dsp:txXfrm>
    </dsp:sp>
    <dsp:sp modelId="{8D40F9A4-A2B9-48BF-ABFA-AA486FBF87F1}">
      <dsp:nvSpPr>
        <dsp:cNvPr id="0" name=""/>
        <dsp:cNvSpPr/>
      </dsp:nvSpPr>
      <dsp:spPr>
        <a:xfrm>
          <a:off x="4672528" y="841068"/>
          <a:ext cx="1447875" cy="1447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D08FEA3-C7BA-42D4-939B-336B2CFAB241}">
      <dsp:nvSpPr>
        <dsp:cNvPr id="0" name=""/>
        <dsp:cNvSpPr/>
      </dsp:nvSpPr>
      <dsp:spPr>
        <a:xfrm>
          <a:off x="3787716" y="2743062"/>
          <a:ext cx="3217500" cy="112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Thus, from our research, we have determined that the Random Forest method has produced a greater accuracy value than the other algorithms we used.</a:t>
          </a:r>
        </a:p>
      </dsp:txBody>
      <dsp:txXfrm>
        <a:off x="3787716" y="2743062"/>
        <a:ext cx="3217500" cy="1125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F69447-463C-4262-B178-A1515D07DF91}" type="datetimeFigureOut">
              <a:rPr lang="en-IN" smtClean="0"/>
              <a:t>30-04-2023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DED9A0-B9CD-4091-B21E-C03D81B53336}" type="slidenum">
              <a:rPr lang="en-IN" smtClean="0"/>
              <a:t>‹#›</a:t>
            </a:fld>
            <a:endParaRPr lang="en-IN"/>
          </a:p>
        </p:txBody>
      </p:sp>
    </p:spTree>
    <p:extLst>
      <p:ext uri="{BB962C8B-B14F-4D97-AF65-F5344CB8AC3E}">
        <p14:creationId xmlns:p14="http://schemas.microsoft.com/office/powerpoint/2010/main" val="3698915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4/30/2023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52387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21022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4/30/2023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77477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4/30/2023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39751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4/30/2023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4347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4521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6428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46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9444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4/30/2023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41408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4/30/2023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9674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4/30/2023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99632524"/>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457200" rtl="0" eaLnBrk="1" latinLnBrk="0" hangingPunct="1">
        <a:lnSpc>
          <a:spcPct val="100000"/>
        </a:lnSpc>
        <a:spcBef>
          <a:spcPct val="0"/>
        </a:spcBef>
        <a:buNone/>
        <a:defRPr sz="2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4F61C3C-FE93-C94A-123F-3AF4C2F4A843}"/>
              </a:ext>
            </a:extLst>
          </p:cNvPr>
          <p:cNvPicPr>
            <a:picLocks noChangeAspect="1"/>
          </p:cNvPicPr>
          <p:nvPr/>
        </p:nvPicPr>
        <p:blipFill rotWithShape="1">
          <a:blip r:embed="rId2"/>
          <a:srcRect t="25000"/>
          <a:stretch/>
        </p:blipFill>
        <p:spPr>
          <a:xfrm>
            <a:off x="-3047" y="10"/>
            <a:ext cx="12191999" cy="6857990"/>
          </a:xfrm>
          <a:prstGeom prst="rect">
            <a:avLst/>
          </a:prstGeom>
          <a:noFill/>
        </p:spPr>
      </p:pic>
      <p:sp>
        <p:nvSpPr>
          <p:cNvPr id="18" name="Rectangle 17">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tx2">
                  <a:alpha val="0"/>
                </a:schemeClr>
              </a:gs>
              <a:gs pos="50000">
                <a:schemeClr val="tx2">
                  <a:alpha val="35000"/>
                </a:schemeClr>
              </a:gs>
              <a:gs pos="100000">
                <a:schemeClr val="tx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F9EEA3-95F0-5A78-1CCB-68C6AAA37B89}"/>
              </a:ext>
            </a:extLst>
          </p:cNvPr>
          <p:cNvSpPr>
            <a:spLocks noGrp="1"/>
          </p:cNvSpPr>
          <p:nvPr>
            <p:ph type="ctrTitle"/>
          </p:nvPr>
        </p:nvSpPr>
        <p:spPr>
          <a:xfrm>
            <a:off x="643466" y="643467"/>
            <a:ext cx="10905059" cy="3330353"/>
          </a:xfrm>
          <a:effectLst>
            <a:outerShdw blurRad="50800" dist="38100" dir="2700000" algn="tl" rotWithShape="0">
              <a:prstClr val="black">
                <a:alpha val="40000"/>
              </a:prstClr>
            </a:outerShdw>
          </a:effectLst>
        </p:spPr>
        <p:txBody>
          <a:bodyPr>
            <a:normAutofit/>
          </a:bodyPr>
          <a:lstStyle/>
          <a:p>
            <a:pPr algn="ctr"/>
            <a:r>
              <a:rPr lang="en-US" sz="3600" b="1" cap="none" spc="0" dirty="0">
                <a:ln w="0"/>
                <a:solidFill>
                  <a:schemeClr val="bg1"/>
                </a:solidFill>
                <a:effectLst>
                  <a:outerShdw blurRad="38100" dist="25400" dir="5400000" algn="ctr" rotWithShape="0">
                    <a:srgbClr val="6E747A">
                      <a:alpha val="43000"/>
                    </a:srgbClr>
                  </a:outerShdw>
                </a:effectLst>
              </a:rPr>
              <a:t>PHISHING SITE EVALUATION AND DETECTION</a:t>
            </a:r>
          </a:p>
        </p:txBody>
      </p:sp>
      <p:sp>
        <p:nvSpPr>
          <p:cNvPr id="3" name="Subtitle 2">
            <a:extLst>
              <a:ext uri="{FF2B5EF4-FFF2-40B4-BE49-F238E27FC236}">
                <a16:creationId xmlns:a16="http://schemas.microsoft.com/office/drawing/2014/main" id="{9DDB81D8-D1C4-8076-9388-7E610A3FD9B2}"/>
              </a:ext>
            </a:extLst>
          </p:cNvPr>
          <p:cNvSpPr>
            <a:spLocks noGrp="1"/>
          </p:cNvSpPr>
          <p:nvPr>
            <p:ph type="subTitle" idx="1"/>
          </p:nvPr>
        </p:nvSpPr>
        <p:spPr>
          <a:xfrm>
            <a:off x="643466" y="4133135"/>
            <a:ext cx="10902016" cy="1454510"/>
          </a:xfrm>
          <a:effectLst>
            <a:outerShdw blurRad="50800" dist="38100" dir="2700000" algn="tl" rotWithShape="0">
              <a:prstClr val="black">
                <a:alpha val="40000"/>
              </a:prstClr>
            </a:outerShdw>
          </a:effectLst>
        </p:spPr>
        <p:txBody>
          <a:bodyPr>
            <a:normAutofit/>
          </a:bodyPr>
          <a:lstStyle/>
          <a:p>
            <a:pPr algn="ctr"/>
            <a:r>
              <a:rPr lang="en-US" sz="1800" dirty="0">
                <a:solidFill>
                  <a:schemeClr val="bg1"/>
                </a:solidFill>
              </a:rPr>
              <a:t>Lavanyaa Murali</a:t>
            </a:r>
          </a:p>
          <a:p>
            <a:pPr algn="ctr"/>
            <a:r>
              <a:rPr lang="en-US" sz="1800" dirty="0" err="1">
                <a:solidFill>
                  <a:schemeClr val="bg1"/>
                </a:solidFill>
              </a:rPr>
              <a:t>Jeevana</a:t>
            </a:r>
            <a:r>
              <a:rPr lang="en-US" sz="1800" dirty="0">
                <a:solidFill>
                  <a:schemeClr val="bg1"/>
                </a:solidFill>
              </a:rPr>
              <a:t> </a:t>
            </a:r>
            <a:r>
              <a:rPr lang="en-US" sz="1800" dirty="0" err="1">
                <a:solidFill>
                  <a:schemeClr val="bg1"/>
                </a:solidFill>
              </a:rPr>
              <a:t>sravya</a:t>
            </a:r>
            <a:r>
              <a:rPr lang="en-US" sz="1800" dirty="0">
                <a:solidFill>
                  <a:schemeClr val="bg1"/>
                </a:solidFill>
              </a:rPr>
              <a:t> </a:t>
            </a:r>
            <a:r>
              <a:rPr lang="en-US" sz="1800" dirty="0" err="1">
                <a:solidFill>
                  <a:schemeClr val="bg1"/>
                </a:solidFill>
              </a:rPr>
              <a:t>gundapu</a:t>
            </a:r>
            <a:endParaRPr lang="en-US" sz="1800" dirty="0">
              <a:solidFill>
                <a:schemeClr val="bg1"/>
              </a:solidFill>
            </a:endParaRPr>
          </a:p>
        </p:txBody>
      </p:sp>
      <p:cxnSp>
        <p:nvCxnSpPr>
          <p:cNvPr id="20" name="Straight Connector 19">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3281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898053-21BF-8ACB-06B4-1FE3AC9865E7}"/>
              </a:ext>
            </a:extLst>
          </p:cNvPr>
          <p:cNvSpPr>
            <a:spLocks noGrp="1"/>
          </p:cNvSpPr>
          <p:nvPr>
            <p:ph type="title"/>
          </p:nvPr>
        </p:nvSpPr>
        <p:spPr>
          <a:xfrm>
            <a:off x="746228" y="1037967"/>
            <a:ext cx="3054091" cy="4709131"/>
          </a:xfrm>
        </p:spPr>
        <p:txBody>
          <a:bodyPr anchor="ctr">
            <a:normAutofit/>
          </a:bodyPr>
          <a:lstStyle/>
          <a:p>
            <a:r>
              <a:rPr lang="en-US">
                <a:latin typeface="Montserrat ExtraBold" panose="020B0604020202020204" charset="0"/>
              </a:rPr>
              <a:t>Conclusion</a:t>
            </a:r>
            <a:br>
              <a:rPr lang="en-US">
                <a:latin typeface="Montserrat ExtraBold" panose="020B0604020202020204" charset="0"/>
              </a:rPr>
            </a:br>
            <a:endParaRPr lang="en-US"/>
          </a:p>
        </p:txBody>
      </p:sp>
      <p:sp>
        <p:nvSpPr>
          <p:cNvPr id="45" name="Rectangle 44">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46">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2" name="Content Placeholder 2">
            <a:extLst>
              <a:ext uri="{FF2B5EF4-FFF2-40B4-BE49-F238E27FC236}">
                <a16:creationId xmlns:a16="http://schemas.microsoft.com/office/drawing/2014/main" id="{C4B7FD9A-3DF0-6D0E-227F-28591A0EB43A}"/>
              </a:ext>
            </a:extLst>
          </p:cNvPr>
          <p:cNvGraphicFramePr>
            <a:graphicFrameLocks noGrp="1"/>
          </p:cNvGraphicFramePr>
          <p:nvPr>
            <p:ph idx="1"/>
            <p:extLst>
              <p:ext uri="{D42A27DB-BD31-4B8C-83A1-F6EECF244321}">
                <p14:modId xmlns:p14="http://schemas.microsoft.com/office/powerpoint/2010/main" val="1519929111"/>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9200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10">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12">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14">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16">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30" name="Rectangle 18">
            <a:extLst>
              <a:ext uri="{FF2B5EF4-FFF2-40B4-BE49-F238E27FC236}">
                <a16:creationId xmlns:a16="http://schemas.microsoft.com/office/drawing/2014/main" id="{A52FF1B8-145F-47AA-9F6F-7DA3201AA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6D996DC-E16C-AD1C-309C-CB5A901E6683}"/>
              </a:ext>
            </a:extLst>
          </p:cNvPr>
          <p:cNvSpPr txBox="1"/>
          <p:nvPr/>
        </p:nvSpPr>
        <p:spPr>
          <a:xfrm>
            <a:off x="4579243" y="1419225"/>
            <a:ext cx="6798608" cy="2346136"/>
          </a:xfrm>
          <a:prstGeom prst="rect">
            <a:avLst/>
          </a:prstGeom>
        </p:spPr>
        <p:txBody>
          <a:bodyPr vert="horz" lIns="91440" tIns="45720" rIns="91440" bIns="45720" rtlCol="0" anchor="b">
            <a:normAutofit/>
          </a:bodyPr>
          <a:lstStyle/>
          <a:p>
            <a:pPr defTabSz="457200">
              <a:spcBef>
                <a:spcPct val="0"/>
              </a:spcBef>
              <a:spcAft>
                <a:spcPts val="600"/>
              </a:spcAft>
            </a:pPr>
            <a:r>
              <a:rPr lang="en-US" sz="4400" cap="all">
                <a:solidFill>
                  <a:schemeClr val="tx1">
                    <a:lumMod val="75000"/>
                    <a:lumOff val="25000"/>
                  </a:schemeClr>
                </a:solidFill>
                <a:latin typeface="+mj-lt"/>
                <a:ea typeface="+mj-ea"/>
                <a:cs typeface="+mj-cs"/>
              </a:rPr>
              <a:t>THANK YOU</a:t>
            </a:r>
          </a:p>
        </p:txBody>
      </p:sp>
      <p:sp>
        <p:nvSpPr>
          <p:cNvPr id="31" name="Rectangle 20">
            <a:extLst>
              <a:ext uri="{FF2B5EF4-FFF2-40B4-BE49-F238E27FC236}">
                <a16:creationId xmlns:a16="http://schemas.microsoft.com/office/drawing/2014/main" id="{6DFE8A8C-8C1F-40A1-8A45-9D05B0DD8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2">
            <a:extLst>
              <a:ext uri="{FF2B5EF4-FFF2-40B4-BE49-F238E27FC236}">
                <a16:creationId xmlns:a16="http://schemas.microsoft.com/office/drawing/2014/main" id="{EE1EF8C3-8F8A-447D-A5FF-C12426825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1B511BAF-6DC3-420A-8603-96945C66A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8" name="Graphic 7" descr="Handshake">
            <a:extLst>
              <a:ext uri="{FF2B5EF4-FFF2-40B4-BE49-F238E27FC236}">
                <a16:creationId xmlns:a16="http://schemas.microsoft.com/office/drawing/2014/main" id="{B9893706-3AE6-894F-CAA4-77B9BD9168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4700" y="2049354"/>
            <a:ext cx="3053422" cy="3053422"/>
          </a:xfrm>
          <a:prstGeom prst="rect">
            <a:avLst/>
          </a:prstGeom>
        </p:spPr>
      </p:pic>
    </p:spTree>
    <p:extLst>
      <p:ext uri="{BB962C8B-B14F-4D97-AF65-F5344CB8AC3E}">
        <p14:creationId xmlns:p14="http://schemas.microsoft.com/office/powerpoint/2010/main" val="1696322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F6743-C30D-C640-F542-D1DA65BDAD76}"/>
              </a:ext>
            </a:extLst>
          </p:cNvPr>
          <p:cNvSpPr>
            <a:spLocks noGrp="1"/>
          </p:cNvSpPr>
          <p:nvPr>
            <p:ph type="title"/>
          </p:nvPr>
        </p:nvSpPr>
        <p:spPr>
          <a:xfrm>
            <a:off x="581192" y="702156"/>
            <a:ext cx="11029616" cy="1188720"/>
          </a:xfrm>
        </p:spPr>
        <p:txBody>
          <a:bodyPr>
            <a:normAutofit/>
          </a:bodyPr>
          <a:lstStyle/>
          <a:p>
            <a:r>
              <a:rPr lang="en"/>
              <a:t>CONTENTS</a:t>
            </a:r>
            <a:endParaRPr lang="en-US"/>
          </a:p>
        </p:txBody>
      </p:sp>
      <p:graphicFrame>
        <p:nvGraphicFramePr>
          <p:cNvPr id="5" name="Content Placeholder 2">
            <a:extLst>
              <a:ext uri="{FF2B5EF4-FFF2-40B4-BE49-F238E27FC236}">
                <a16:creationId xmlns:a16="http://schemas.microsoft.com/office/drawing/2014/main" id="{53B317F8-77CD-5851-0231-1A8AB384413E}"/>
              </a:ext>
            </a:extLst>
          </p:cNvPr>
          <p:cNvGraphicFramePr>
            <a:graphicFrameLocks noGrp="1"/>
          </p:cNvGraphicFramePr>
          <p:nvPr>
            <p:ph idx="1"/>
            <p:extLst>
              <p:ext uri="{D42A27DB-BD31-4B8C-83A1-F6EECF244321}">
                <p14:modId xmlns:p14="http://schemas.microsoft.com/office/powerpoint/2010/main" val="1871955476"/>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0207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B06718-3996-5147-32C7-A8F4AC76D8E7}"/>
              </a:ext>
            </a:extLst>
          </p:cNvPr>
          <p:cNvSpPr>
            <a:spLocks noGrp="1"/>
          </p:cNvSpPr>
          <p:nvPr>
            <p:ph type="title"/>
          </p:nvPr>
        </p:nvSpPr>
        <p:spPr>
          <a:xfrm>
            <a:off x="771148" y="1012075"/>
            <a:ext cx="3054091" cy="4709131"/>
          </a:xfrm>
        </p:spPr>
        <p:txBody>
          <a:bodyPr anchor="ctr">
            <a:normAutofit/>
          </a:bodyPr>
          <a:lstStyle/>
          <a:p>
            <a:r>
              <a:rPr lang="en-US" dirty="0"/>
              <a:t>Abstract</a:t>
            </a:r>
          </a:p>
        </p:txBody>
      </p:sp>
      <p:sp>
        <p:nvSpPr>
          <p:cNvPr id="12" name="Rectangle 11">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6A5ADB76-6D9C-6C41-27BD-C9314EF105B6}"/>
              </a:ext>
            </a:extLst>
          </p:cNvPr>
          <p:cNvGraphicFramePr>
            <a:graphicFrameLocks noGrp="1"/>
          </p:cNvGraphicFramePr>
          <p:nvPr>
            <p:ph idx="1"/>
            <p:extLst>
              <p:ext uri="{D42A27DB-BD31-4B8C-83A1-F6EECF244321}">
                <p14:modId xmlns:p14="http://schemas.microsoft.com/office/powerpoint/2010/main" val="3647728341"/>
              </p:ext>
            </p:extLst>
          </p:nvPr>
        </p:nvGraphicFramePr>
        <p:xfrm>
          <a:off x="2984500" y="1207783"/>
          <a:ext cx="8626308"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6A9A30FA-075C-B4EE-4250-1F2EACDB4569}"/>
              </a:ext>
            </a:extLst>
          </p:cNvPr>
          <p:cNvSpPr txBox="1"/>
          <p:nvPr/>
        </p:nvSpPr>
        <p:spPr>
          <a:xfrm>
            <a:off x="826926" y="3865573"/>
            <a:ext cx="2448169" cy="369332"/>
          </a:xfrm>
          <a:prstGeom prst="rect">
            <a:avLst/>
          </a:prstGeom>
          <a:noFill/>
        </p:spPr>
        <p:txBody>
          <a:bodyPr wrap="square" rtlCol="0">
            <a:spAutoFit/>
          </a:bodyPr>
          <a:lstStyle/>
          <a:p>
            <a:r>
              <a:rPr lang="en-IN" dirty="0"/>
              <a:t>A research project</a:t>
            </a:r>
          </a:p>
        </p:txBody>
      </p:sp>
    </p:spTree>
    <p:extLst>
      <p:ext uri="{BB962C8B-B14F-4D97-AF65-F5344CB8AC3E}">
        <p14:creationId xmlns:p14="http://schemas.microsoft.com/office/powerpoint/2010/main" val="3801699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3AA3893-4BD6-E406-1CC5-103D915F837A}"/>
              </a:ext>
            </a:extLst>
          </p:cNvPr>
          <p:cNvSpPr/>
          <p:nvPr/>
        </p:nvSpPr>
        <p:spPr>
          <a:xfrm>
            <a:off x="446533" y="1552397"/>
            <a:ext cx="7231784" cy="3654081"/>
          </a:xfrm>
          <a:prstGeom prst="rect">
            <a:avLst/>
          </a:prstGeom>
        </p:spPr>
        <p:txBody>
          <a:bodyPr vert="horz" lIns="91440" tIns="45720" rIns="91440" bIns="45720" rtlCol="0" anchor="ctr">
            <a:normAutofit/>
            <a:scene3d>
              <a:camera prst="orthographicFront"/>
              <a:lightRig rig="soft" dir="t">
                <a:rot lat="0" lon="0" rev="15600000"/>
              </a:lightRig>
            </a:scene3d>
            <a:sp3d extrusionH="57150" prstMaterial="softEdge">
              <a:bevelT w="25400" h="38100"/>
            </a:sp3d>
          </a:bodyPr>
          <a:lstStyle/>
          <a:p>
            <a:pPr defTabSz="457200">
              <a:spcBef>
                <a:spcPct val="0"/>
              </a:spcBef>
              <a:spcAft>
                <a:spcPts val="600"/>
              </a:spcAft>
            </a:pPr>
            <a:r>
              <a:rPr lang="en-US" sz="5400" b="0" kern="1200" cap="all" spc="0" dirty="0">
                <a:ln/>
                <a:solidFill>
                  <a:schemeClr val="tx2"/>
                </a:solidFill>
                <a:effectLst/>
                <a:latin typeface="+mj-lt"/>
                <a:ea typeface="+mj-ea"/>
                <a:cs typeface="+mj-cs"/>
              </a:rPr>
              <a:t>MODULES Description</a:t>
            </a:r>
          </a:p>
        </p:txBody>
      </p:sp>
      <p:sp>
        <p:nvSpPr>
          <p:cNvPr id="21" name="Rectangle 20">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207163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5AB05-6C6C-DA96-0C53-EE712D1727FF}"/>
              </a:ext>
            </a:extLst>
          </p:cNvPr>
          <p:cNvSpPr>
            <a:spLocks noGrp="1"/>
          </p:cNvSpPr>
          <p:nvPr>
            <p:ph type="title"/>
          </p:nvPr>
        </p:nvSpPr>
        <p:spPr>
          <a:xfrm>
            <a:off x="581192" y="702156"/>
            <a:ext cx="11029616" cy="1188720"/>
          </a:xfrm>
        </p:spPr>
        <p:txBody>
          <a:bodyPr>
            <a:normAutofit/>
          </a:bodyPr>
          <a:lstStyle/>
          <a:p>
            <a:pPr>
              <a:lnSpc>
                <a:spcPct val="90000"/>
              </a:lnSpc>
            </a:pPr>
            <a:br>
              <a:rPr lang="en-US"/>
            </a:br>
            <a:br>
              <a:rPr lang="en-US"/>
            </a:br>
            <a:endParaRPr lang="en-US"/>
          </a:p>
        </p:txBody>
      </p:sp>
      <p:graphicFrame>
        <p:nvGraphicFramePr>
          <p:cNvPr id="5" name="Content Placeholder 2">
            <a:extLst>
              <a:ext uri="{FF2B5EF4-FFF2-40B4-BE49-F238E27FC236}">
                <a16:creationId xmlns:a16="http://schemas.microsoft.com/office/drawing/2014/main" id="{0569B29D-9915-9E62-F984-4EB00062819E}"/>
              </a:ext>
            </a:extLst>
          </p:cNvPr>
          <p:cNvGraphicFramePr>
            <a:graphicFrameLocks noGrp="1"/>
          </p:cNvGraphicFramePr>
          <p:nvPr>
            <p:ph idx="1"/>
            <p:extLst>
              <p:ext uri="{D42A27DB-BD31-4B8C-83A1-F6EECF244321}">
                <p14:modId xmlns:p14="http://schemas.microsoft.com/office/powerpoint/2010/main" val="1366730166"/>
              </p:ext>
            </p:extLst>
          </p:nvPr>
        </p:nvGraphicFramePr>
        <p:xfrm>
          <a:off x="709041" y="1600899"/>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8017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C85E6F0C-0C79-B345-ADB3-A4595FAC0738}"/>
              </a:ext>
            </a:extLst>
          </p:cNvPr>
          <p:cNvGraphicFramePr>
            <a:graphicFrameLocks noGrp="1"/>
          </p:cNvGraphicFramePr>
          <p:nvPr>
            <p:ph idx="1"/>
            <p:extLst>
              <p:ext uri="{D42A27DB-BD31-4B8C-83A1-F6EECF244321}">
                <p14:modId xmlns:p14="http://schemas.microsoft.com/office/powerpoint/2010/main" val="3580918175"/>
              </p:ext>
            </p:extLst>
          </p:nvPr>
        </p:nvGraphicFramePr>
        <p:xfrm>
          <a:off x="596422" y="1005840"/>
          <a:ext cx="11254202"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4586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963FC0CD-F19B-4D9C-9C47-EB7E9D16E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9C9142-128B-F802-FDA6-0341F6BCD1C6}"/>
              </a:ext>
            </a:extLst>
          </p:cNvPr>
          <p:cNvSpPr>
            <a:spLocks noGrp="1"/>
          </p:cNvSpPr>
          <p:nvPr>
            <p:ph type="title"/>
          </p:nvPr>
        </p:nvSpPr>
        <p:spPr>
          <a:xfrm>
            <a:off x="581191" y="723901"/>
            <a:ext cx="10993549" cy="1428750"/>
          </a:xfrm>
        </p:spPr>
        <p:txBody>
          <a:bodyPr vert="horz" lIns="91440" tIns="45720" rIns="91440" bIns="45720" rtlCol="0" anchor="b">
            <a:normAutofit/>
          </a:bodyPr>
          <a:lstStyle/>
          <a:p>
            <a:pPr>
              <a:lnSpc>
                <a:spcPct val="90000"/>
              </a:lnSpc>
            </a:pPr>
            <a:r>
              <a:rPr lang="en-US" sz="3100" dirty="0"/>
              <a:t>MACHINE LEARNING MODELS</a:t>
            </a:r>
            <a:br>
              <a:rPr lang="en-US" sz="3100" dirty="0"/>
            </a:br>
            <a:br>
              <a:rPr lang="en-US" sz="3100" dirty="0"/>
            </a:br>
            <a:endParaRPr lang="en-US" sz="3100" dirty="0"/>
          </a:p>
        </p:txBody>
      </p:sp>
      <p:sp>
        <p:nvSpPr>
          <p:cNvPr id="20" name="Rectangle 19">
            <a:extLst>
              <a:ext uri="{FF2B5EF4-FFF2-40B4-BE49-F238E27FC236}">
                <a16:creationId xmlns:a16="http://schemas.microsoft.com/office/drawing/2014/main" id="{2E70159E-5269-4C18-AA0B-D50513DB3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BBBE9C8C-98B2-41C2-B47B-9A396CBA23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B2ECCA3D-5ECA-4A8B-B9D7-CE6DEB72B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5B728BB4-2973-02C6-9EAB-39BC4C8C8786}"/>
              </a:ext>
            </a:extLst>
          </p:cNvPr>
          <p:cNvGraphicFramePr>
            <a:graphicFrameLocks noGrp="1"/>
          </p:cNvGraphicFramePr>
          <p:nvPr>
            <p:ph idx="1"/>
            <p:extLst>
              <p:ext uri="{D42A27DB-BD31-4B8C-83A1-F6EECF244321}">
                <p14:modId xmlns:p14="http://schemas.microsoft.com/office/powerpoint/2010/main" val="2159318222"/>
              </p:ext>
            </p:extLst>
          </p:nvPr>
        </p:nvGraphicFramePr>
        <p:xfrm>
          <a:off x="581192" y="2340864"/>
          <a:ext cx="11029615" cy="36344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2621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5" name="Rectangle 14">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AAE3F51-548D-B045-77F6-33E446FF75DE}"/>
              </a:ext>
            </a:extLst>
          </p:cNvPr>
          <p:cNvSpPr/>
          <p:nvPr/>
        </p:nvSpPr>
        <p:spPr>
          <a:xfrm>
            <a:off x="446533" y="1552397"/>
            <a:ext cx="7231784" cy="3654081"/>
          </a:xfrm>
          <a:prstGeom prst="rect">
            <a:avLst/>
          </a:prstGeom>
        </p:spPr>
        <p:txBody>
          <a:bodyPr vert="horz" lIns="91440" tIns="45720" rIns="91440" bIns="45720" rtlCol="0" anchor="ctr">
            <a:normAutofit/>
            <a:scene3d>
              <a:camera prst="orthographicFront"/>
              <a:lightRig rig="soft" dir="t">
                <a:rot lat="0" lon="0" rev="15600000"/>
              </a:lightRig>
            </a:scene3d>
            <a:sp3d extrusionH="57150" prstMaterial="softEdge">
              <a:bevelT w="25400" h="38100"/>
            </a:sp3d>
          </a:bodyPr>
          <a:lstStyle/>
          <a:p>
            <a:pPr defTabSz="457200">
              <a:spcBef>
                <a:spcPct val="0"/>
              </a:spcBef>
              <a:spcAft>
                <a:spcPts val="600"/>
              </a:spcAft>
            </a:pPr>
            <a:r>
              <a:rPr lang="en-US" sz="5400" b="0" kern="1200" cap="all" spc="0">
                <a:ln/>
                <a:solidFill>
                  <a:schemeClr val="tx2"/>
                </a:solidFill>
                <a:effectLst/>
                <a:latin typeface="+mj-lt"/>
                <a:ea typeface="+mj-ea"/>
                <a:cs typeface="+mj-cs"/>
              </a:rPr>
              <a:t>OUTPUT GRAPHS</a:t>
            </a:r>
          </a:p>
        </p:txBody>
      </p:sp>
      <p:sp>
        <p:nvSpPr>
          <p:cNvPr id="17" name="Rectangle 16">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19470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CE475A-B984-4B40-BAA6-8480D39DC497}"/>
              </a:ext>
            </a:extLst>
          </p:cNvPr>
          <p:cNvPicPr>
            <a:picLocks noChangeAspect="1"/>
          </p:cNvPicPr>
          <p:nvPr/>
        </p:nvPicPr>
        <p:blipFill>
          <a:blip r:embed="rId2"/>
          <a:stretch>
            <a:fillRect/>
          </a:stretch>
        </p:blipFill>
        <p:spPr>
          <a:xfrm>
            <a:off x="2191788" y="668414"/>
            <a:ext cx="7674588" cy="6189586"/>
          </a:xfrm>
          <a:prstGeom prst="rect">
            <a:avLst/>
          </a:prstGeom>
        </p:spPr>
      </p:pic>
    </p:spTree>
    <p:extLst>
      <p:ext uri="{BB962C8B-B14F-4D97-AF65-F5344CB8AC3E}">
        <p14:creationId xmlns:p14="http://schemas.microsoft.com/office/powerpoint/2010/main" val="3284855059"/>
      </p:ext>
    </p:extLst>
  </p:cSld>
  <p:clrMapOvr>
    <a:masterClrMapping/>
  </p:clrMapOvr>
</p:sld>
</file>

<file path=ppt/theme/theme1.xml><?xml version="1.0" encoding="utf-8"?>
<a:theme xmlns:a="http://schemas.openxmlformats.org/drawingml/2006/main" name="DividendVTI">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Dividend">
      <a:majorFont>
        <a:latin typeface="Century School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TotalTime>
  <Words>642</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Century Schoolbook</vt:lpstr>
      <vt:lpstr>Franklin Gothic Book</vt:lpstr>
      <vt:lpstr>Montserrat ExtraBold</vt:lpstr>
      <vt:lpstr>Wingdings 2</vt:lpstr>
      <vt:lpstr>DividendVTI</vt:lpstr>
      <vt:lpstr>PHISHING SITE EVALUATION AND DETECTION</vt:lpstr>
      <vt:lpstr>CONTENTS</vt:lpstr>
      <vt:lpstr>Abstract</vt:lpstr>
      <vt:lpstr>PowerPoint Presentation</vt:lpstr>
      <vt:lpstr>  </vt:lpstr>
      <vt:lpstr>PowerPoint Presentation</vt:lpstr>
      <vt:lpstr>MACHINE LEARNING MODELS  </vt:lpstr>
      <vt:lpstr>PowerPoint Presentation</vt:lpstr>
      <vt:lpstr>PowerPoint Presentation</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and detection of phishing websites</dc:title>
  <dc:creator>Uvarajan, Nethra Shri</dc:creator>
  <cp:lastModifiedBy>Lavanyaa Murali</cp:lastModifiedBy>
  <cp:revision>43</cp:revision>
  <dcterms:created xsi:type="dcterms:W3CDTF">2023-04-24T17:38:01Z</dcterms:created>
  <dcterms:modified xsi:type="dcterms:W3CDTF">2023-04-30T14:19:28Z</dcterms:modified>
</cp:coreProperties>
</file>