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92" y="96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02/18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mosaic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(lattice version)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5158" y="666243"/>
            <a:ext cx="3200400" cy="610067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type =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 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429456" y="2224019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27"/>
          <p:cNvSpPr/>
          <p:nvPr/>
        </p:nvSpPr>
        <p:spPr>
          <a:xfrm>
            <a:off x="6975158" y="705634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1" name="CustomShape 28"/>
          <p:cNvSpPr/>
          <p:nvPr/>
        </p:nvSpPr>
        <p:spPr>
          <a:xfrm>
            <a:off x="6975158" y="7441452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75158" y="272519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groups = w,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bwplot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xyplot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(wage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educ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xyplot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educ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groups = sex, data = CPS85,  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33391" y="666245"/>
            <a:ext cx="3058696" cy="917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width = 5,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center = 2.5,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qqmath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densityplot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mu =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94339" y="4176889"/>
            <a:ext cx="3108960" cy="2590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0" y="32788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32633" y="765059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|substance,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1A1A1A"/>
                </a:solidFill>
                <a:latin typeface="Courier New"/>
                <a:ea typeface="DejaVu Sans"/>
              </a:rPr>
              <a:t>mosaicplot</a:t>
            </a: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36053" y="312285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3657600" y="791557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qqmath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6949440" y="76505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 dirty="0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 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Merge</a:t>
            </a:r>
            <a:r>
              <a:rPr lang="en-US" sz="1200" b="0" strike="noStrike" spc="-1" dirty="0">
                <a:latin typeface="Arial"/>
                <a:ea typeface="DejaVu Sans"/>
              </a:rPr>
              <a:t> data tables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left_join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inner_join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6949440" y="32788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management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312285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3657600" y="784754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ts val="12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Dotplot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smaller samples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xyplot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(sex ~ length, alpha = 0.6,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cex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1.4,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t.test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var.equal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FALSE,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bwplot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"|",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Fitt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36053" y="5379361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34253" y="5831880"/>
            <a:ext cx="3197160" cy="439049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3657600" y="8641623"/>
            <a:ext cx="3206849" cy="160011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 anchor="t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 + female,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80683" y="3100870"/>
            <a:ext cx="2856960" cy="1371240"/>
          </a:xfrm>
          <a:prstGeom prst="rect">
            <a:avLst/>
          </a:prstGeom>
          <a:ln>
            <a:noFill/>
          </a:ln>
        </p:spPr>
      </p:pic>
      <p:sp>
        <p:nvSpPr>
          <p:cNvPr id="23" name="CustomShape 13">
            <a:extLst>
              <a:ext uri="{FF2B5EF4-FFF2-40B4-BE49-F238E27FC236}">
                <a16:creationId xmlns:a16="http://schemas.microsoft.com/office/drawing/2014/main" id="{828FB9A8-7DA7-4CEE-982B-D23549BEA427}"/>
              </a:ext>
            </a:extLst>
          </p:cNvPr>
          <p:cNvSpPr/>
          <p:nvPr/>
        </p:nvSpPr>
        <p:spPr>
          <a:xfrm>
            <a:off x="6949440" y="6486423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24" name="CustomShape 14">
            <a:extLst>
              <a:ext uri="{FF2B5EF4-FFF2-40B4-BE49-F238E27FC236}">
                <a16:creationId xmlns:a16="http://schemas.microsoft.com/office/drawing/2014/main" id="{A63AE510-5460-4C62-8E97-9EEED1FB7CDD}"/>
              </a:ext>
            </a:extLst>
          </p:cNvPr>
          <p:cNvSpPr/>
          <p:nvPr/>
        </p:nvSpPr>
        <p:spPr>
          <a:xfrm>
            <a:off x="6949440" y="576072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065" y="2165400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976" y="8641623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6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02/18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8" name="CustomShape 18">
            <a:extLst>
              <a:ext uri="{FF2B5EF4-FFF2-40B4-BE49-F238E27FC236}">
                <a16:creationId xmlns:a16="http://schemas.microsoft.com/office/drawing/2014/main" id="{701AD63A-9BF8-47E6-BB75-C9953B3A77B1}"/>
              </a:ext>
            </a:extLst>
          </p:cNvPr>
          <p:cNvSpPr/>
          <p:nvPr/>
        </p:nvSpPr>
        <p:spPr>
          <a:xfrm>
            <a:off x="6949440" y="3948342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1" name="CustomShape 11">
            <a:extLst>
              <a:ext uri="{FF2B5EF4-FFF2-40B4-BE49-F238E27FC236}">
                <a16:creationId xmlns:a16="http://schemas.microsoft.com/office/drawing/2014/main" id="{99194DF0-5E93-4622-B563-F6AE81E8F2FF}"/>
              </a:ext>
            </a:extLst>
          </p:cNvPr>
          <p:cNvSpPr/>
          <p:nvPr/>
        </p:nvSpPr>
        <p:spPr>
          <a:xfrm>
            <a:off x="6949440" y="434346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file from computer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1637</Words>
  <Application>Microsoft Office PowerPoint</Application>
  <PresentationFormat>Custom</PresentationFormat>
  <Paragraphs>367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530</cp:revision>
  <cp:lastPrinted>2018-01-29T18:13:11Z</cp:lastPrinted>
  <dcterms:modified xsi:type="dcterms:W3CDTF">2018-02-07T15:21:12Z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