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>
        <p:scale>
          <a:sx n="68" d="100"/>
          <a:sy n="68" d="100"/>
        </p:scale>
        <p:origin x="-132" y="-90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07/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:a16="http://schemas.microsoft.com/office/drawing/2014/main" xmlns="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xmlns="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tally(sex ~ substance,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mosaicplot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gf_smooth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linetype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"dashed",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   color = "red")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= 1.5)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smtClean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63637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gf_boxplot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xmlns="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748486" y="3134690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xmlns="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xmlns="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07/18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841" y="2338033"/>
            <a:ext cx="13903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xmlns="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sex))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 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xmlns="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xmlns="" id="{50726162-5B28-4131-ACFF-63BA1E8C88EE}"/>
              </a:ext>
            </a:extLst>
          </p:cNvPr>
          <p:cNvSpPr/>
          <p:nvPr/>
        </p:nvSpPr>
        <p:spPr>
          <a:xfrm>
            <a:off x="215281" y="6528614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xmlns="" id="{54FB45DF-FF93-4AF3-B1A8-71CD2943E523}"/>
              </a:ext>
            </a:extLst>
          </p:cNvPr>
          <p:cNvSpPr/>
          <p:nvPr/>
        </p:nvSpPr>
        <p:spPr>
          <a:xfrm>
            <a:off x="215281" y="570571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xmlns="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xmlns="" id="{209F34DB-99E0-4FC1-B232-61460803BE76}"/>
              </a:ext>
            </a:extLst>
          </p:cNvPr>
          <p:cNvSpPr/>
          <p:nvPr/>
        </p:nvSpPr>
        <p:spPr>
          <a:xfrm>
            <a:off x="215281" y="428845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1475</Words>
  <Application>Microsoft Office PowerPoint</Application>
  <PresentationFormat>Custom</PresentationFormat>
  <Paragraphs>376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Michael.J.Laviolette</cp:lastModifiedBy>
  <cp:revision>688</cp:revision>
  <cp:lastPrinted>2018-07-03T15:00:22Z</cp:lastPrinted>
  <dcterms:modified xsi:type="dcterms:W3CDTF">2018-07-26T18:31:59Z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