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1920" y="166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B024F13-E312-4CC4-8A89-C5A8C069122A}" type="slidenum">
              <a:rPr lang="en-US" sz="1500" b="0" strike="noStrike" spc="-1" smtClean="0">
                <a:latin typeface="Times New Roman"/>
              </a:rPr>
              <a:t>2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9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b="1" strike="noStrike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and B") </a:t>
            </a:r>
            <a:r>
              <a:rPr lang="en-US" sz="1200" strike="noStrike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Menlo"/>
              </a:rPr>
              <a:t>both </a:t>
            </a:r>
            <a:endParaRPr lang="en-US" sz="1200" spc="-1" smtClean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spc="-1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         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latin typeface="Arial"/>
                <a:ea typeface="Menlo"/>
              </a:rPr>
              <a:t>are 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|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 </a:t>
            </a:r>
            <a:r>
              <a:rPr lang="en-US" sz="1200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A 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or 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B")</a:t>
            </a:r>
            <a:r>
              <a:rPr lang="en-US" sz="1200" b="1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both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        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of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and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xmlns="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xmlns="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xmlns="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xmlns="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xmlns="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xmlns="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</a:t>
            </a:r>
            <a:r>
              <a:rPr lang="en-US" sz="1200" b="1" spc="-1">
                <a:latin typeface="Courier New"/>
              </a:rPr>
              <a:t>, </a:t>
            </a:r>
            <a:r>
              <a:rPr lang="en-US" sz="1200" b="1" spc="-1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xmlns="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xmlns="" id="{50726162-5B28-4131-ACFF-63BA1E8C88EE}"/>
              </a:ext>
            </a:extLst>
          </p:cNvPr>
          <p:cNvSpPr/>
          <p:nvPr/>
        </p:nvSpPr>
        <p:spPr>
          <a:xfrm>
            <a:off x="215281" y="6583680"/>
            <a:ext cx="3200400" cy="370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xmlns="" id="{54FB45DF-FF93-4AF3-B1A8-71CD2943E523}"/>
              </a:ext>
            </a:extLst>
          </p:cNvPr>
          <p:cNvSpPr/>
          <p:nvPr/>
        </p:nvSpPr>
        <p:spPr>
          <a:xfrm>
            <a:off x="215281" y="580644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xmlns="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xmlns="" id="{209F34DB-99E0-4FC1-B232-61460803BE76}"/>
              </a:ext>
            </a:extLst>
          </p:cNvPr>
          <p:cNvSpPr/>
          <p:nvPr/>
        </p:nvSpPr>
        <p:spPr>
          <a:xfrm>
            <a:off x="215281" y="4288449"/>
            <a:ext cx="3200400" cy="14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200" spc="-1" smtClean="0">
                <a:latin typeface="Arial" panose="020B0604020202020204" pitchFamily="34" charset="0"/>
              </a:rPr>
              <a:t>Note: </a:t>
            </a:r>
            <a:r>
              <a:rPr lang="en-US" sz="1200" spc="-1" dirty="0">
                <a:latin typeface="Arial" panose="020B0604020202020204" pitchFamily="34" charset="0"/>
              </a:rPr>
              <a:t>R uses</a:t>
            </a:r>
            <a:r>
              <a:rPr lang="en-US" sz="1200" i="1" spc="-1" dirty="0">
                <a:latin typeface="Arial" panose="020B0604020202020204" pitchFamily="34" charset="0"/>
              </a:rPr>
              <a:t> </a:t>
            </a:r>
            <a:r>
              <a:rPr lang="en-US" sz="1200" i="1" spc="-1">
                <a:latin typeface="Arial" panose="020B0604020202020204" pitchFamily="34" charset="0"/>
              </a:rPr>
              <a:t>forward </a:t>
            </a:r>
            <a:r>
              <a:rPr lang="en-US" sz="1200" spc="-1" smtClean="0">
                <a:latin typeface="Arial" panose="020B0604020202020204" pitchFamily="34" charset="0"/>
              </a:rPr>
              <a:t>slashes</a:t>
            </a:r>
            <a:endParaRPr lang="en-US" sz="1200" spc="-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100" b="1" spc="-1" smtClean="0">
                <a:latin typeface="Courier New" panose="02070309020205020404" pitchFamily="49" charset="0"/>
              </a:rPr>
              <a:t>kidsfeet </a:t>
            </a:r>
            <a:r>
              <a:rPr lang="it-IT" sz="1100" b="1" spc="-1" dirty="0">
                <a:latin typeface="Courier New" panose="02070309020205020404" pitchFamily="49" charset="0"/>
              </a:rPr>
              <a:t>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>
                <a:latin typeface="Courier New" panose="02070309020205020404" pitchFamily="49" charset="0"/>
              </a:rPr>
              <a:t>  </a:t>
            </a:r>
            <a:r>
              <a:rPr lang="it-IT" sz="1100" b="1" spc="-1" smtClean="0">
                <a:latin typeface="Courier New" panose="02070309020205020404" pitchFamily="49" charset="0"/>
              </a:rPr>
              <a:t>web.org/go/datasets/kidsfeet.csv</a:t>
            </a:r>
            <a:r>
              <a:rPr lang="it-IT" sz="1100" b="1" spc="-1" dirty="0">
                <a:latin typeface="Courier New" panose="02070309020205020404" pitchFamily="49" charset="0"/>
              </a:rPr>
              <a:t>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1492</Words>
  <Application>Microsoft Office PowerPoint</Application>
  <PresentationFormat>Custom</PresentationFormat>
  <Paragraphs>378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711</cp:revision>
  <cp:lastPrinted>2018-07-03T15:00:22Z</cp:lastPrinted>
  <dcterms:modified xsi:type="dcterms:W3CDTF">2018-08-23T13:41:00Z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