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2906" autoAdjust="0"/>
  </p:normalViewPr>
  <p:slideViewPr>
    <p:cSldViewPr snapToGrid="0">
      <p:cViewPr varScale="1">
        <p:scale>
          <a:sx n="61" d="100"/>
          <a:sy n="61" d="100"/>
        </p:scale>
        <p:origin x="900" y="8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07/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~ sex, data = CPS85)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729719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mu = 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05" y="585627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729719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Menlo"/>
              </a:rPr>
              <a:t>sex | 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1A1A1A"/>
                </a:solidFill>
                <a:latin typeface="Courier New"/>
                <a:ea typeface="DejaVu Sans"/>
              </a:rPr>
              <a:t>mosaicplot</a:t>
            </a: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gf_boxplot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80865" y="5339954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25495" y="3061463"/>
            <a:ext cx="2856960" cy="1371240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  <a:cs typeface="Courier New" panose="02070309020205020404" pitchFamily="49" charset="0"/>
              </a:rPr>
              <a:t>For details,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384226"/>
            <a:ext cx="2269172" cy="15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1685</Words>
  <Application>Microsoft Office PowerPoint</Application>
  <PresentationFormat>Custom</PresentationFormat>
  <Paragraphs>371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660</cp:revision>
  <cp:lastPrinted>2018-07-03T15:00:22Z</cp:lastPrinted>
  <dcterms:modified xsi:type="dcterms:W3CDTF">2018-07-17T23:57:51Z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