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54" y="7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94512" y="4807113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589024" y="5566339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614587"/>
            <a:ext cx="3447792" cy="50566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49696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1040" y="4474226"/>
            <a:ext cx="5607952" cy="3660664"/>
          </a:xfrm>
          <a:prstGeom prst="rect">
            <a:avLst/>
          </a:prstGeom>
        </p:spPr>
        <p:txBody>
          <a:bodyPr/>
          <a:lstStyle/>
          <a:p>
            <a:endParaRPr lang="en-US" sz="20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971088" y="8830003"/>
            <a:ext cx="3037472" cy="466186"/>
          </a:xfrm>
          <a:prstGeom prst="rect">
            <a:avLst/>
          </a:prstGeom>
          <a:noFill/>
          <a:ln>
            <a:noFill/>
          </a:ln>
        </p:spPr>
        <p:txBody>
          <a:bodyPr lIns="92629" tIns="46314" rIns="92629" bIns="46314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200" spc="-1">
                <a:solidFill>
                  <a:srgbClr val="000000"/>
                </a:solidFill>
              </a:rPr>
              <a:t>1</a:t>
            </a:fld>
            <a:endParaRPr lang="en-US" sz="12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www.datacamp.com/community/blog/tidyverse-cheat-sheet-beginne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July 2018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spc="-1" dirty="0"/>
          </a:p>
          <a:p>
            <a:pPr algn="ctr">
              <a:lnSpc>
                <a:spcPts val="2800"/>
              </a:lnSpc>
            </a:pPr>
            <a:r>
              <a:rPr lang="en-US" sz="28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lattice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stomShape 16"/>
          <p:cNvSpPr/>
          <p:nvPr/>
        </p:nvSpPr>
        <p:spPr>
          <a:xfrm>
            <a:off x="209082" y="39257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209082" y="4287829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6800" y="3701184"/>
            <a:ext cx="3228120" cy="650197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format 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"percent",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bargraph(~ sex, type =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 "percent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64" name="Picture 206"/>
          <p:cNvPicPr/>
          <p:nvPr/>
        </p:nvPicPr>
        <p:blipFill>
          <a:blip r:embed="rId5"/>
          <a:stretch/>
        </p:blipFill>
        <p:spPr>
          <a:xfrm>
            <a:off x="7420860" y="5422680"/>
            <a:ext cx="2284560" cy="1809000"/>
          </a:xfrm>
          <a:prstGeom prst="rect">
            <a:avLst/>
          </a:prstGeom>
          <a:ln>
            <a:noFill/>
          </a:ln>
        </p:spPr>
      </p:pic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324058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1664224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76800" y="3274137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groups = w,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bwplot(wage ~ sex, data = CPS85)</a:t>
            </a: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xyplot(wage ~ educ | sex,             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CPS85)</a:t>
            </a: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xyplot(wage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groups = sex, data = CPS85,   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auto.key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TRUE)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19760" y="666245"/>
            <a:ext cx="3214031" cy="953691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width = 5,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center = 2.5,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qqmath(~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dist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qnorm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",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densityplot(~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Dot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dotPlot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mu = 34,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pc="-1" dirty="0"/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170049" y="7210515"/>
            <a:ext cx="3007152" cy="29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p = 0.4,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13C69E-B40F-4763-B061-53D1773D1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096" y="4694968"/>
            <a:ext cx="2916991" cy="178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B9C69-89E5-48D8-9B96-1B4B892E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861" y="4033019"/>
            <a:ext cx="2718839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7067E-8FBE-4D5D-AB5E-5C90DBB20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5512" y="6212812"/>
            <a:ext cx="2627536" cy="1554480"/>
          </a:xfrm>
          <a:prstGeom prst="rect">
            <a:avLst/>
          </a:prstGeom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01" y="8377518"/>
            <a:ext cx="2679299" cy="17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>
            <a:extLst>
              <a:ext uri="{FF2B5EF4-FFF2-40B4-BE49-F238E27FC236}">
                <a16:creationId xmlns:a16="http://schemas.microsoft.com/office/drawing/2014/main" id="{45A3C8FF-D918-492C-A736-CBE7DFCE1A1D}"/>
              </a:ext>
            </a:extLst>
          </p:cNvPr>
          <p:cNvSpPr/>
          <p:nvPr/>
        </p:nvSpPr>
        <p:spPr>
          <a:xfrm>
            <a:off x="6976800" y="266308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>
            <a:extLst>
              <a:ext uri="{FF2B5EF4-FFF2-40B4-BE49-F238E27FC236}">
                <a16:creationId xmlns:a16="http://schemas.microsoft.com/office/drawing/2014/main" id="{FE1CB5B8-5F36-4E1B-A410-65B16B981E7E}"/>
              </a:ext>
            </a:extLst>
          </p:cNvPr>
          <p:cNvSpPr/>
          <p:nvPr/>
        </p:nvSpPr>
        <p:spPr>
          <a:xfrm>
            <a:off x="6949080" y="651419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18917" y="20740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95570" y="644571"/>
            <a:ext cx="3200400" cy="45198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margins = TRUE,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"percent",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DejaVu Sans"/>
              </a:rPr>
              <a:t>mosaicplot(~ substance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Menlo"/>
              </a:rPr>
              <a:t>  color = TRUE,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95570" y="207400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18917" y="644571"/>
            <a:ext cx="3108960" cy="694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"r", "smooth"),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(cesdmodel),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density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qqmath(~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 ~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fitted(cesdmodel),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"smooth", "r"))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07400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918917" y="765606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21490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Comparative normal probability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qqmath(~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| sex,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layout = c(1, 2)) # also bwplot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ts val="12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Dotplot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smaller samples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xyplot(sex ~ length, alpha = 0.6,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cex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1.4,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t.test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var.equal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FALSE,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levels: Analysis of variance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favstats(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bwplot(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pch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"|",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595570" y="5352863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95570" y="5805381"/>
            <a:ext cx="3223096" cy="446765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805920" y="2946101"/>
            <a:ext cx="2856960" cy="137124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A146D7-94BF-400A-A6F0-B63E1B3D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33" y="2063071"/>
            <a:ext cx="2299021" cy="1372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6CF5C-A728-4A9C-A63A-90BAE00AC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157" y="2560320"/>
            <a:ext cx="2883235" cy="181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976" y="8641623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6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July 2018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2" name="CustomShape 11">
            <a:extLst>
              <a:ext uri="{FF2B5EF4-FFF2-40B4-BE49-F238E27FC236}">
                <a16:creationId xmlns:a16="http://schemas.microsoft.com/office/drawing/2014/main" id="{1489001F-FCBA-4048-942C-4F036D3C7535}"/>
              </a:ext>
            </a:extLst>
          </p:cNvPr>
          <p:cNvSpPr/>
          <p:nvPr/>
        </p:nvSpPr>
        <p:spPr>
          <a:xfrm>
            <a:off x="182537" y="644571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dplyr</a:t>
            </a:r>
            <a:r>
              <a:rPr lang="en-US" sz="1200" spc="-1" dirty="0">
                <a:solidFill>
                  <a:srgbClr val="000000"/>
                </a:solidFill>
                <a:ea typeface="DejaVu Sans"/>
                <a:cs typeface="Courier New" panose="02070309020205020404" pitchFamily="49" charset="0"/>
              </a:rPr>
              <a:t> package</a:t>
            </a:r>
            <a:endParaRPr lang="en-US" dirty="0">
              <a:solidFill>
                <a:prstClr val="black"/>
              </a:solidFill>
              <a:latin typeface="Lucida Sans" panose="020B0602030504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For details, see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hlinkClick r:id="rId7"/>
              </a:rPr>
              <a:t>Tidyverse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hlinkClick r:id="rId7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hlinkClick r:id="rId7"/>
              </a:rPr>
              <a:t>cheatsheet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1" spc="-1" dirty="0">
                <a:latin typeface="Courier New"/>
              </a:rPr>
              <a:t>select()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mutate()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filter()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arrange()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summarize() </a:t>
            </a:r>
            <a:endParaRPr lang="en-US" sz="1200" b="1" strike="noStrike" spc="-1" dirty="0">
              <a:latin typeface="Arial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9BF7BC54-7CA9-453F-8F94-E1B7DAC01C1D}"/>
              </a:ext>
            </a:extLst>
          </p:cNvPr>
          <p:cNvSpPr/>
          <p:nvPr/>
        </p:nvSpPr>
        <p:spPr>
          <a:xfrm>
            <a:off x="182537" y="207400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FDC5BC65-617F-49E1-8C35-871FF07F47D3}"/>
              </a:ext>
            </a:extLst>
          </p:cNvPr>
          <p:cNvSpPr/>
          <p:nvPr/>
        </p:nvSpPr>
        <p:spPr>
          <a:xfrm>
            <a:off x="182537" y="6409245"/>
            <a:ext cx="3194796" cy="3863787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Tossing 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Resample with 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9F30AC8D-69F9-4E24-8DBD-2817B548CE53}"/>
              </a:ext>
            </a:extLst>
          </p:cNvPr>
          <p:cNvSpPr/>
          <p:nvPr/>
        </p:nvSpPr>
        <p:spPr>
          <a:xfrm>
            <a:off x="182537" y="5683542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8175304C-6720-458D-A4B4-BC18A65DECB7}"/>
              </a:ext>
            </a:extLst>
          </p:cNvPr>
          <p:cNvSpPr/>
          <p:nvPr/>
        </p:nvSpPr>
        <p:spPr>
          <a:xfrm>
            <a:off x="182537" y="3827854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66EDF1E5-D5F8-4B3F-BF43-45520FB3047D}"/>
              </a:ext>
            </a:extLst>
          </p:cNvPr>
          <p:cNvSpPr/>
          <p:nvPr/>
        </p:nvSpPr>
        <p:spPr>
          <a:xfrm>
            <a:off x="182537" y="4222972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file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sp>
        <p:nvSpPr>
          <p:cNvPr id="31" name="CustomShape 20">
            <a:extLst>
              <a:ext uri="{FF2B5EF4-FFF2-40B4-BE49-F238E27FC236}">
                <a16:creationId xmlns:a16="http://schemas.microsoft.com/office/drawing/2014/main" id="{8C51053E-1BD8-4D69-807B-85FFAA91D01F}"/>
              </a:ext>
            </a:extLst>
          </p:cNvPr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Menlo"/>
              </a:rPr>
              <a:t>&lt;- 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</TotalTime>
  <Words>1669</Words>
  <Application>Microsoft Office PowerPoint</Application>
  <PresentationFormat>Custom</PresentationFormat>
  <Paragraphs>372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Cambria Math</vt:lpstr>
      <vt:lpstr>Courier New</vt:lpstr>
      <vt:lpstr>DejaVu Sans</vt:lpstr>
      <vt:lpstr>Lucida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571</cp:revision>
  <cp:lastPrinted>2018-01-29T18:13:11Z</cp:lastPrinted>
  <dcterms:modified xsi:type="dcterms:W3CDTF">2018-07-19T22:50:09Z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