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5105" autoAdjust="0"/>
  </p:normalViewPr>
  <p:slideViewPr>
    <p:cSldViewPr snapToGrid="0">
      <p:cViewPr>
        <p:scale>
          <a:sx n="71" d="100"/>
          <a:sy n="71" d="100"/>
        </p:scale>
        <p:origin x="-132" y="-7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www.datacamp.com/community/blog/tidyverse-cheat-sheet-begin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smtClean="0">
                <a:solidFill>
                  <a:srgbClr val="53585F"/>
                </a:solidFill>
                <a:latin typeface="Source Sans Pro"/>
                <a:ea typeface="Source Sans Pro"/>
              </a:rPr>
              <a:t>ggformula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90480" y="3890224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gf_percents(~ sex, data =    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HELPrct,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>
                <a:latin typeface="Arial"/>
              </a:rPr>
              <a:t>`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modeling operations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>
                <a:solidFill>
                  <a:srgbClr val="000000"/>
                </a:solidFill>
                <a:latin typeface="Courier New"/>
                <a:ea typeface="DejaVu Sans"/>
              </a:rPr>
              <a:t>color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= ~ w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gf_point(wage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gf_point(wage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  color = ~ sex, data = CPS85)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17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bins = 12)</a:t>
            </a: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mu = 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09661" y="7400870"/>
            <a:ext cx="3108960" cy="259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4" name="Picture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90" y="8344787"/>
            <a:ext cx="2780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05" y="5710481"/>
            <a:ext cx="1807407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864" y="4767626"/>
            <a:ext cx="18537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7028977" y="7297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32788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32633" y="76505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1A1A1A"/>
                </a:solidFill>
                <a:latin typeface="Courier New"/>
                <a:ea typeface="DejaVu Sans"/>
              </a:rPr>
              <a:t>mosaicplot</a:t>
            </a: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36053" y="312285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3657600" y="791557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949440" y="76505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  <a:cs typeface="Courier New" panose="02070309020205020404" pitchFamily="49" charset="0"/>
              </a:rPr>
              <a:t>For details, see </a:t>
            </a:r>
            <a:r>
              <a:rPr lang="en-US" sz="1200" b="1" spc="-1">
                <a:latin typeface="Courier New"/>
                <a:hlinkClick r:id="rId2"/>
              </a:rPr>
              <a:t>Tidyverse cheatsheet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Drop, rename,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</a:t>
            </a:r>
            <a:r>
              <a:rPr lang="en-US" sz="1200" b="1" strike="noStrike" spc="-1">
                <a:latin typeface="Courier New"/>
                <a:ea typeface="DejaVu Sans"/>
              </a:rPr>
              <a:t>() </a:t>
            </a:r>
          </a:p>
        </p:txBody>
      </p:sp>
      <p:sp>
        <p:nvSpPr>
          <p:cNvPr id="87" name="CustomShape 12"/>
          <p:cNvSpPr/>
          <p:nvPr/>
        </p:nvSpPr>
        <p:spPr>
          <a:xfrm>
            <a:off x="6949440" y="32788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manipulation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312285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57600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data = KidsFeet)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KidsFeet) %&gt;% 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gf_labs(x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        y = "Length (cm)") %&gt;%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gf_qqline()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200" spc="-1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&lt;- t_test(cesd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  data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confint(result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than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Fit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Which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36053" y="5379361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34253" y="5831880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3651152" y="8549640"/>
            <a:ext cx="3200400" cy="17373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pc="-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ogit_mod &lt;- 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  glm(homeless ~ age, 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  family = binomial, data = HELPrct)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msummary(logit_mod)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Odds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xmlns="" id="{ABEA9727-35A0-42F8-B33C-2A392664FA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683" y="3100870"/>
            <a:ext cx="2856960" cy="1371240"/>
          </a:xfrm>
          <a:prstGeom prst="rect">
            <a:avLst/>
          </a:prstGeom>
          <a:ln>
            <a:noFill/>
          </a:ln>
        </p:spPr>
      </p:pic>
      <p:sp>
        <p:nvSpPr>
          <p:cNvPr id="23" name="CustomShape 13">
            <a:extLst>
              <a:ext uri="{FF2B5EF4-FFF2-40B4-BE49-F238E27FC236}">
                <a16:creationId xmlns:a16="http://schemas.microsoft.com/office/drawing/2014/main" xmlns="" id="{828FB9A8-7DA7-4CEE-982B-D23549BEA427}"/>
              </a:ext>
            </a:extLst>
          </p:cNvPr>
          <p:cNvSpPr/>
          <p:nvPr/>
        </p:nvSpPr>
        <p:spPr>
          <a:xfrm>
            <a:off x="6949440" y="6537960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24" name="CustomShape 14">
            <a:extLst>
              <a:ext uri="{FF2B5EF4-FFF2-40B4-BE49-F238E27FC236}">
                <a16:creationId xmlns:a16="http://schemas.microsoft.com/office/drawing/2014/main" xmlns="" id="{A63AE510-5460-4C62-8E97-9EEED1FB7CDD}"/>
              </a:ext>
            </a:extLst>
          </p:cNvPr>
          <p:cNvSpPr/>
          <p:nvPr/>
        </p:nvSpPr>
        <p:spPr>
          <a:xfrm>
            <a:off x="6949440" y="576072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360" y="8595360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xmlns="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5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xmlns="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8" name="CustomShape 18">
            <a:extLst>
              <a:ext uri="{FF2B5EF4-FFF2-40B4-BE49-F238E27FC236}">
                <a16:creationId xmlns:a16="http://schemas.microsoft.com/office/drawing/2014/main" xmlns="" id="{701AD63A-9BF8-47E6-BB75-C9953B3A77B1}"/>
              </a:ext>
            </a:extLst>
          </p:cNvPr>
          <p:cNvSpPr/>
          <p:nvPr/>
        </p:nvSpPr>
        <p:spPr>
          <a:xfrm>
            <a:off x="6949440" y="393192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" name="CustomShape 11">
            <a:extLst>
              <a:ext uri="{FF2B5EF4-FFF2-40B4-BE49-F238E27FC236}">
                <a16:creationId xmlns:a16="http://schemas.microsoft.com/office/drawing/2014/main" xmlns="" id="{99194DF0-5E93-4622-B563-F6AE81E8F2FF}"/>
              </a:ext>
            </a:extLst>
          </p:cNvPr>
          <p:cNvSpPr/>
          <p:nvPr/>
        </p:nvSpPr>
        <p:spPr>
          <a:xfrm>
            <a:off x="6949440" y="434346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29" y="2377440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1402</Words>
  <Application>Microsoft Office PowerPoint</Application>
  <PresentationFormat>Custom</PresentationFormat>
  <Paragraphs>367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621</cp:revision>
  <cp:lastPrinted>2018-07-03T15:00:22Z</cp:lastPrinted>
  <dcterms:modified xsi:type="dcterms:W3CDTF">2018-07-05T15:01:13Z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