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5" autoAdjust="0"/>
    <p:restoredTop sz="94660"/>
  </p:normalViewPr>
  <p:slideViewPr>
    <p:cSldViewPr snapToGrid="0">
      <p:cViewPr>
        <p:scale>
          <a:sx n="48" d="100"/>
          <a:sy n="48" d="100"/>
        </p:scale>
        <p:origin x="-486" y="-36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4512" y="4807113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589024" y="5566339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614587"/>
            <a:ext cx="3447792" cy="50566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49696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040" y="4474226"/>
            <a:ext cx="5607952" cy="3660664"/>
          </a:xfrm>
          <a:prstGeom prst="rect">
            <a:avLst/>
          </a:prstGeom>
        </p:spPr>
        <p:txBody>
          <a:bodyPr/>
          <a:lstStyle/>
          <a:p>
            <a:endParaRPr lang="en-US" sz="20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971088" y="8830003"/>
            <a:ext cx="3037472" cy="466186"/>
          </a:xfrm>
          <a:prstGeom prst="rect">
            <a:avLst/>
          </a:prstGeom>
          <a:noFill/>
          <a:ln>
            <a:noFill/>
          </a:ln>
        </p:spPr>
        <p:txBody>
          <a:bodyPr lIns="92629" tIns="46314" rIns="92629" bIns="46314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200" spc="-1">
                <a:solidFill>
                  <a:srgbClr val="000000"/>
                </a:solidFill>
              </a:rPr>
              <a:t>1</a:t>
            </a:fld>
            <a:endParaRPr lang="en-US" sz="12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://www.datacamp.com/community/blog/tidyverse-cheat-sheet-beginn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mosaic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>
                <a:solidFill>
                  <a:srgbClr val="53585F"/>
                </a:solidFill>
                <a:latin typeface="Source Sans Pro"/>
                <a:ea typeface="Source Sans Pro"/>
              </a:rPr>
              <a:t>l</a:t>
            </a:r>
            <a:r>
              <a:rPr lang="en-US" sz="1600" b="1" spc="-1" smtClean="0">
                <a:solidFill>
                  <a:srgbClr val="53585F"/>
                </a:solidFill>
                <a:latin typeface="Source Sans Pro"/>
                <a:ea typeface="Source Sans Pro"/>
              </a:rPr>
              <a:t>attice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16"/>
          <p:cNvSpPr/>
          <p:nvPr/>
        </p:nvSpPr>
        <p:spPr>
          <a:xfrm>
            <a:off x="209082" y="39257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209082" y="4287829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892211" y="3690409"/>
            <a:ext cx="3200400" cy="610067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format 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"percent",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bargraph(~ sex, type =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 "percent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64" name="Picture 206"/>
          <p:cNvPicPr/>
          <p:nvPr/>
        </p:nvPicPr>
        <p:blipFill>
          <a:blip r:embed="rId5"/>
          <a:stretch/>
        </p:blipFill>
        <p:spPr>
          <a:xfrm>
            <a:off x="7346509" y="5248185"/>
            <a:ext cx="2284560" cy="1809000"/>
          </a:xfrm>
          <a:prstGeom prst="rect">
            <a:avLst/>
          </a:prstGeom>
          <a:ln>
            <a:noFill/>
          </a:ln>
        </p:spPr>
      </p:pic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324058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1664224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892211" y="3296685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groups = w,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bwplot(wage ~ sex, data = CPS85)</a:t>
            </a: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xyplot(wage ~ educ | sex,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CPS85)</a:t>
            </a: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xyplot(wage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groups = sex, data = CPS85,   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auto.key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TRUE)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33391" y="666245"/>
            <a:ext cx="3058696" cy="917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width = 5,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center = 2.5,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qqmath(~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dist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qnorm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",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densityplot(~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Dot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dotPlot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mu =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34,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11392" y="7201055"/>
            <a:ext cx="3108960" cy="2590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413C69E-B40F-4763-B061-53D1773D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096" y="4694968"/>
            <a:ext cx="2916991" cy="178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3B9C69-89E5-48D8-9B96-1B4B892E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61" y="4033019"/>
            <a:ext cx="2718839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F7067E-8FBE-4D5D-AB5E-5C90DBB20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512" y="6212812"/>
            <a:ext cx="2627536" cy="1554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1" y="8377518"/>
            <a:ext cx="2679299" cy="17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>
            <a:extLst>
              <a:ext uri="{FF2B5EF4-FFF2-40B4-BE49-F238E27FC236}">
                <a16:creationId xmlns:a16="http://schemas.microsoft.com/office/drawing/2014/main" xmlns="" id="{45A3C8FF-D918-492C-A736-CBE7DFCE1A1D}"/>
              </a:ext>
            </a:extLst>
          </p:cNvPr>
          <p:cNvSpPr/>
          <p:nvPr/>
        </p:nvSpPr>
        <p:spPr>
          <a:xfrm>
            <a:off x="6925850" y="2382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>
            <a:extLst>
              <a:ext uri="{FF2B5EF4-FFF2-40B4-BE49-F238E27FC236}">
                <a16:creationId xmlns:a16="http://schemas.microsoft.com/office/drawing/2014/main" xmlns="" id="{FE1CB5B8-5F36-4E1B-A410-65B16B981E7E}"/>
              </a:ext>
            </a:extLst>
          </p:cNvPr>
          <p:cNvSpPr/>
          <p:nvPr/>
        </p:nvSpPr>
        <p:spPr>
          <a:xfrm>
            <a:off x="6925850" y="623402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0" y="32788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32633" y="765059"/>
            <a:ext cx="3200400" cy="45198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margins = TRUE,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|substance,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DejaVu Sans"/>
              </a:rPr>
              <a:t>mosaicplot(~ substance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Menlo"/>
              </a:rPr>
              <a:t>  color = TRUE,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36053" y="312285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3657600" y="791557"/>
            <a:ext cx="3108960" cy="694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"r", "smooth"),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(cesdmodel),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density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qqmath(~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 ~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fitted(cesdmodel),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"smooth", "r"))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6949440" y="76505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dplyr</a:t>
            </a:r>
            <a:r>
              <a:rPr lang="en-US" sz="1200" spc="-1" dirty="0">
                <a:solidFill>
                  <a:srgbClr val="000000"/>
                </a:solidFill>
                <a:ea typeface="DejaVu Sans"/>
                <a:cs typeface="Courier New" panose="02070309020205020404" pitchFamily="49" charset="0"/>
              </a:rPr>
              <a:t> package</a:t>
            </a:r>
            <a:endParaRPr lang="en-US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For details, see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Tidyverse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cheatsheet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1" spc="-1" dirty="0">
                <a:latin typeface="Courier New"/>
              </a:rPr>
              <a:t>select()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mutate()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filter()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arrange()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summarize() </a:t>
            </a:r>
            <a:endParaRPr lang="en-US" sz="1200" b="1" strike="noStrike" spc="-1" dirty="0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6949440" y="32788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Data manipulation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312285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3657600" y="784754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Comparative normal probability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qqmath(~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| sex,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layout = c(1, 2)) # also bwplot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ts val="12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Dotplot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smaller samples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xyplot(sex ~ length, alpha = 0.6,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cex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1.4,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t.test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var.equal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FALSE,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levels: Analysis of variance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favstats(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bwplot(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pch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"|",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36053" y="5379361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34253" y="5831880"/>
            <a:ext cx="3197160" cy="439049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3657600" y="8641623"/>
            <a:ext cx="3206849" cy="160011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 anchor="t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 + female,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xmlns="" id="{ABEA9727-35A0-42F8-B33C-2A392664FA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0683" y="3100870"/>
            <a:ext cx="2856960" cy="1371240"/>
          </a:xfrm>
          <a:prstGeom prst="rect">
            <a:avLst/>
          </a:prstGeom>
          <a:ln>
            <a:noFill/>
          </a:ln>
        </p:spPr>
      </p:pic>
      <p:sp>
        <p:nvSpPr>
          <p:cNvPr id="23" name="CustomShape 13">
            <a:extLst>
              <a:ext uri="{FF2B5EF4-FFF2-40B4-BE49-F238E27FC236}">
                <a16:creationId xmlns:a16="http://schemas.microsoft.com/office/drawing/2014/main" xmlns="" id="{828FB9A8-7DA7-4CEE-982B-D23549BEA427}"/>
              </a:ext>
            </a:extLst>
          </p:cNvPr>
          <p:cNvSpPr/>
          <p:nvPr/>
        </p:nvSpPr>
        <p:spPr>
          <a:xfrm>
            <a:off x="6949440" y="6486423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Tossing 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Resample with 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24" name="CustomShape 14">
            <a:extLst>
              <a:ext uri="{FF2B5EF4-FFF2-40B4-BE49-F238E27FC236}">
                <a16:creationId xmlns:a16="http://schemas.microsoft.com/office/drawing/2014/main" xmlns="" id="{A63AE510-5460-4C62-8E97-9EEED1FB7CDD}"/>
              </a:ext>
            </a:extLst>
          </p:cNvPr>
          <p:cNvSpPr/>
          <p:nvPr/>
        </p:nvSpPr>
        <p:spPr>
          <a:xfrm>
            <a:off x="6949440" y="576072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A146D7-94BF-400A-A6F0-B63E1B3D0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065" y="2165400"/>
            <a:ext cx="2299021" cy="137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F6CF5C-A728-4A9C-A63A-90BAE00AC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3157" y="2560320"/>
            <a:ext cx="2883235" cy="181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3976" y="8641623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xmlns="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7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xmlns="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8" name="CustomShape 18">
            <a:extLst>
              <a:ext uri="{FF2B5EF4-FFF2-40B4-BE49-F238E27FC236}">
                <a16:creationId xmlns:a16="http://schemas.microsoft.com/office/drawing/2014/main" xmlns="" id="{701AD63A-9BF8-47E6-BB75-C9953B3A77B1}"/>
              </a:ext>
            </a:extLst>
          </p:cNvPr>
          <p:cNvSpPr/>
          <p:nvPr/>
        </p:nvSpPr>
        <p:spPr>
          <a:xfrm>
            <a:off x="6949440" y="3948342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1" name="CustomShape 11">
            <a:extLst>
              <a:ext uri="{FF2B5EF4-FFF2-40B4-BE49-F238E27FC236}">
                <a16:creationId xmlns:a16="http://schemas.microsoft.com/office/drawing/2014/main" xmlns="" id="{99194DF0-5E93-4622-B563-F6AE81E8F2FF}"/>
              </a:ext>
            </a:extLst>
          </p:cNvPr>
          <p:cNvSpPr/>
          <p:nvPr/>
        </p:nvSpPr>
        <p:spPr>
          <a:xfrm>
            <a:off x="6949440" y="434346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file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</TotalTime>
  <Words>1429</Words>
  <Application>Microsoft Office PowerPoint</Application>
  <PresentationFormat>Custom</PresentationFormat>
  <Paragraphs>366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Michael.J.Laviolette</cp:lastModifiedBy>
  <cp:revision>546</cp:revision>
  <cp:lastPrinted>2018-01-29T18:13:11Z</cp:lastPrinted>
  <dcterms:modified xsi:type="dcterms:W3CDTF">2018-07-05T15:03:22Z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