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180" y="-152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gf_boxplot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1759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686</cp:revision>
  <cp:lastPrinted>2018-07-03T15:00:22Z</cp:lastPrinted>
  <dcterms:modified xsi:type="dcterms:W3CDTF">2018-07-23T22:44:09Z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