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 varScale="1">
        <p:scale>
          <a:sx n="54" d="100"/>
          <a:sy n="54" d="100"/>
        </p:scale>
        <p:origin x="1566" y="7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gf_boxplot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41" y="2338033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1759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687</cp:revision>
  <cp:lastPrinted>2018-07-03T15:00:22Z</cp:lastPrinted>
  <dcterms:modified xsi:type="dcterms:W3CDTF">2018-07-25T21:50:06Z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