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0" autoAdjust="0"/>
    <p:restoredTop sz="94660"/>
  </p:normalViewPr>
  <p:slideViewPr>
    <p:cSldViewPr snapToGrid="0">
      <p:cViewPr>
        <p:scale>
          <a:sx n="60" d="100"/>
          <a:sy n="60" d="100"/>
        </p:scale>
        <p:origin x="-96" y="-40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66308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spc="-1" dirty="0"/>
          </a:p>
          <a:p>
            <a:pPr algn="ctr">
              <a:lnSpc>
                <a:spcPts val="28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6800" y="3701184"/>
            <a:ext cx="3228120" cy="650197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type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0860" y="5422680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940162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2280328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6800" y="3274137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51419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groups =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groups =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19760" y="651419"/>
            <a:ext cx="3214031" cy="953691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width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5,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pc="-1" dirty="0"/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70049" y="7210515"/>
            <a:ext cx="3007152" cy="29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xmlns="" id="{45A3C8FF-D918-492C-A736-CBE7DFCE1A1D}"/>
              </a:ext>
            </a:extLst>
          </p:cNvPr>
          <p:cNvSpPr/>
          <p:nvPr/>
        </p:nvSpPr>
        <p:spPr>
          <a:xfrm>
            <a:off x="697680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xmlns="" id="{FE1CB5B8-5F36-4E1B-A410-65B16B981E7E}"/>
              </a:ext>
            </a:extLst>
          </p:cNvPr>
          <p:cNvSpPr/>
          <p:nvPr/>
        </p:nvSpPr>
        <p:spPr>
          <a:xfrm>
            <a:off x="6949080" y="6514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" name="CustomShape 16">
            <a:extLst>
              <a:ext uri="{FF2B5EF4-FFF2-40B4-BE49-F238E27FC236}">
                <a16:creationId xmlns:a16="http://schemas.microsoft.com/office/drawing/2014/main" xmlns="" id="{FE686C5A-A207-4B9B-B93E-3F46E9E11573}"/>
              </a:ext>
            </a:extLst>
          </p:cNvPr>
          <p:cNvSpPr/>
          <p:nvPr/>
        </p:nvSpPr>
        <p:spPr>
          <a:xfrm>
            <a:off x="232560" y="126036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xmlns="" id="{BBEC1559-FF7E-40CC-918C-D3026D98F6E8}"/>
              </a:ext>
            </a:extLst>
          </p:cNvPr>
          <p:cNvSpPr/>
          <p:nvPr/>
        </p:nvSpPr>
        <p:spPr>
          <a:xfrm>
            <a:off x="232560" y="162240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65606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92291"/>
            <a:ext cx="3200400" cy="921490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wo-sample</a:t>
            </a:r>
            <a:r>
              <a:rPr lang="en-US" sz="1200" b="0" i="1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= "|")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1"/>
            <a:ext cx="3223096" cy="446765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5" y="8436639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xmlns="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xmlns="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xmlns="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xmlns="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194796" cy="3863787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xmlns="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xmlns="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xmlns="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sp>
        <p:nvSpPr>
          <p:cNvPr id="31" name="CustomShape 20">
            <a:extLst>
              <a:ext uri="{FF2B5EF4-FFF2-40B4-BE49-F238E27FC236}">
                <a16:creationId xmlns:a16="http://schemas.microsoft.com/office/drawing/2014/main" xmlns="" id="{8C51053E-1BD8-4D69-807B-85FFAA91D01F}"/>
              </a:ext>
            </a:extLst>
          </p:cNvPr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8" name="CustomShape 11">
            <a:extLst>
              <a:ext uri="{FF2B5EF4-FFF2-40B4-BE49-F238E27FC236}">
                <a16:creationId xmlns:a16="http://schemas.microsoft.com/office/drawing/2014/main" xmlns="" id="{80FB9226-5CF8-4E43-A14B-2177829A4633}"/>
              </a:ext>
            </a:extLst>
          </p:cNvPr>
          <p:cNvSpPr/>
          <p:nvPr/>
        </p:nvSpPr>
        <p:spPr>
          <a:xfrm>
            <a:off x="215281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xmlns="" id="{9ED32AB9-3A08-4952-8EE2-D174E0DD0A23}"/>
              </a:ext>
            </a:extLst>
          </p:cNvPr>
          <p:cNvSpPr/>
          <p:nvPr/>
        </p:nvSpPr>
        <p:spPr>
          <a:xfrm>
            <a:off x="3577445" y="644571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Test for proportions (approximate)</a:t>
            </a:r>
          </a:p>
          <a:p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prop.test(homeless ~ sex,</a:t>
            </a:r>
          </a:p>
          <a:p>
            <a:r>
              <a:rPr lang="en-US" sz="1200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 success </a:t>
            </a:r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= "homeless",</a:t>
            </a:r>
          </a:p>
          <a:p>
            <a:r>
              <a:rPr lang="en-US" sz="1200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 data </a:t>
            </a:r>
            <a:r>
              <a:rPr lang="en-US" sz="1200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= HELPrct)</a:t>
            </a:r>
            <a:endParaRPr lang="en-US" sz="1200" b="0" strike="noStrike" spc="-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xmlns="" id="{40563545-D9EB-49CF-916A-6133BCF6E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1477</Words>
  <Application>Microsoft Office PowerPoint</Application>
  <PresentationFormat>Custom</PresentationFormat>
  <Paragraphs>372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601</cp:revision>
  <cp:lastPrinted>2018-01-29T18:13:11Z</cp:lastPrinted>
  <dcterms:modified xsi:type="dcterms:W3CDTF">2018-08-16T19:25:51Z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