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 varScale="1">
        <p:scale>
          <a:sx n="67" d="100"/>
          <a:sy n="67" d="100"/>
        </p:scale>
        <p:origin x="-174" y="-12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datacamp.com/community/blog/tidyverse-cheat-sheet-beginner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=""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=""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smtClean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</a:t>
            </a: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smtClean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=""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=""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=""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=""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5"/>
              </a:rPr>
              <a:t>Tidyverse</a:t>
            </a:r>
            <a:r>
              <a:rPr lang="en-US" sz="1200" b="1" spc="-1" dirty="0">
                <a:latin typeface="Courier New"/>
                <a:hlinkClick r:id="rId5"/>
              </a:rPr>
              <a:t> </a:t>
            </a:r>
            <a:r>
              <a:rPr lang="en-US" sz="1200" b="1" spc="-1" dirty="0" err="1">
                <a:latin typeface="Courier New"/>
                <a:hlinkClick r:id="rId5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=""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=""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=""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=""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=""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0"/>
            <a:ext cx="1384000" cy="13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1477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690</cp:revision>
  <cp:lastPrinted>2018-07-03T15:00:22Z</cp:lastPrinted>
  <dcterms:modified xsi:type="dcterms:W3CDTF">2018-07-27T18:23:41Z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