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C768-404C-C93A-42B9-DB414A0EF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4B24E-8A32-B4EE-40D1-F2C01F14D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C192A-0E16-7650-2CCA-8E018574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6D57-3363-4B40-96B4-D271E55A4787}" type="datetimeFigureOut">
              <a:rPr lang="en-US" smtClean="0"/>
              <a:t>05-Jul-24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7AF67-80DB-87AC-58F3-DBB9B770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CB787-D4A3-BB59-CA5A-FC43D552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ED68-BBDC-4578-BE92-2B8658D3D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3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7BC4-8826-C932-C865-1352A0B4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61FE3-C714-4006-D436-0CA20361F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1CDF3-4F21-4D4E-4AD1-EA073267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6D57-3363-4B40-96B4-D271E55A4787}" type="datetimeFigureOut">
              <a:rPr lang="en-US" smtClean="0"/>
              <a:t>05-Jul-24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E90E-2087-1491-38A2-12DC21E6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438A3-B0C7-FBC8-FCC7-D8341E4B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ED68-BBDC-4578-BE92-2B8658D3D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434BC-6474-27A6-DD24-1C1FD28D8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230ED-F8F5-7A66-44CA-8588C2590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A375B-FB73-5765-B519-1CBB73BF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6D57-3363-4B40-96B4-D271E55A4787}" type="datetimeFigureOut">
              <a:rPr lang="en-US" smtClean="0"/>
              <a:t>05-Jul-24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96B52-D27B-967F-10B2-125FAC52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904E-D4B9-E75A-1F14-0A6BA20E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ED68-BBDC-4578-BE92-2B8658D3D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3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CCA2-823F-CA2E-2950-74B816CE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35DE-2EB2-1DD8-A7D8-CA09AC6BF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88F9F-63E4-8393-DB3D-239411D6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6D57-3363-4B40-96B4-D271E55A4787}" type="datetimeFigureOut">
              <a:rPr lang="en-US" smtClean="0"/>
              <a:t>05-Jul-24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B33AC-70F8-0A5F-033E-D8BB9CDA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89D7C-4788-C9F8-3F7E-4421BD11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ED68-BBDC-4578-BE92-2B8658D3D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2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A41D-E224-3CC9-3B19-79CCAB76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CF330-7F76-AB2F-8C03-EF6A7D6C9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C69E-D99F-938F-3C56-6447CB98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6D57-3363-4B40-96B4-D271E55A4787}" type="datetimeFigureOut">
              <a:rPr lang="en-US" smtClean="0"/>
              <a:t>05-Jul-24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5C93-CA47-EF39-DECB-2CFF8CB7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F1859-E4F7-6458-A895-1F2C1835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ED68-BBDC-4578-BE92-2B8658D3D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3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F9EC-DCD4-2E3F-2D24-052FC7F8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F996-B443-BE32-48B6-8093DF8A8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81D22-060C-D23F-909A-661AFA755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80A74-BF8D-361D-5243-04885055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6D57-3363-4B40-96B4-D271E55A4787}" type="datetimeFigureOut">
              <a:rPr lang="en-US" smtClean="0"/>
              <a:t>05-Jul-24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BF018-A398-DE83-2FE5-245D3DC7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CD026-1A8B-86FC-ABB2-9D23B3BB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ED68-BBDC-4578-BE92-2B8658D3D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1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C89B-13D7-C577-490E-6278B496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E2A83-549A-99F5-C0F8-882AFFEA1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33B75-4BD3-0F2E-B423-C84751473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27C68-48F0-D7A1-F0D5-146CC46E6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9F497-91F7-0F06-5DFD-16F39B394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04BF1-BBF6-A6E4-EFB6-3945889B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6D57-3363-4B40-96B4-D271E55A4787}" type="datetimeFigureOut">
              <a:rPr lang="en-US" smtClean="0"/>
              <a:t>05-Jul-24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FD724-E9C2-4925-599B-1C43FDB2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2CB1C-6CB1-F203-B48B-17CE5E0E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ED68-BBDC-4578-BE92-2B8658D3D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4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AA86-3998-3CE1-2836-EF2B5E13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C5362-465E-87A4-D69F-A302482A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6D57-3363-4B40-96B4-D271E55A4787}" type="datetimeFigureOut">
              <a:rPr lang="en-US" smtClean="0"/>
              <a:t>05-Jul-24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DF08B-9FEB-B300-3671-3FA8C29F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B3B72-A6CA-0A85-E50B-49962703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ED68-BBDC-4578-BE92-2B8658D3D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7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AAA5A-F84F-70DB-45D7-C33A1CD8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6D57-3363-4B40-96B4-D271E55A4787}" type="datetimeFigureOut">
              <a:rPr lang="en-US" smtClean="0"/>
              <a:t>05-Jul-24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C806A-F5AD-080F-A252-313D97ED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6DCFC-65F8-85CA-79B8-6E24BDF4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ED68-BBDC-4578-BE92-2B8658D3D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7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E1DA-8066-9202-B1BA-94BAD053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103A0-86A2-762F-D772-531CB9C9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B17E3-F7AF-B5F5-DCD1-FAE4FEBD6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CFB0C-7ECF-0B95-B1B0-A931E6CE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6D57-3363-4B40-96B4-D271E55A4787}" type="datetimeFigureOut">
              <a:rPr lang="en-US" smtClean="0"/>
              <a:t>05-Jul-24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06B5D-41C4-C996-88FC-9B663DC2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58159-91F7-8B27-35C3-3373230D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ED68-BBDC-4578-BE92-2B8658D3D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0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0FF0-25AC-5A52-AAC7-DB409E9D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2340F-852B-B907-07BE-27922964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A07A0-3433-8374-72A2-CEC684483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86710-9411-3B08-B970-38AF9068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6D57-3363-4B40-96B4-D271E55A4787}" type="datetimeFigureOut">
              <a:rPr lang="en-US" smtClean="0"/>
              <a:t>05-Jul-24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F9222-4BA3-F367-A3E2-FBBACFED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C9B42-3CD2-6097-6B82-C6851898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ED68-BBDC-4578-BE92-2B8658D3D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1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77541-24CB-099D-840A-F613F275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98F80-E078-7569-0DC3-8EBAE06E4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7C676-73B8-40CA-8B2B-9A6A874B1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046D57-3363-4B40-96B4-D271E55A4787}" type="datetimeFigureOut">
              <a:rPr lang="en-US" smtClean="0"/>
              <a:t>05-Jul-24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8A205-7CE0-97C8-29A1-B3977755C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C4879-0A81-141B-EE49-EB4A74919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EED68-BBDC-4578-BE92-2B8658D3D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3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s.company/en/methods/impedance-cardiography" TargetMode="External"/><Relationship Id="rId2" Type="http://schemas.openxmlformats.org/officeDocument/2006/relationships/hyperlink" Target="https://www.geeksforgeeks.org/cardiac-output-defini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866C-0698-2F43-5418-80386C110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Analiza </a:t>
            </a:r>
            <a:r>
              <a:rPr lang="en-US" dirty="0" err="1"/>
              <a:t>impedansnog</a:t>
            </a:r>
            <a:r>
              <a:rPr lang="en-US" dirty="0"/>
              <a:t> </a:t>
            </a:r>
            <a:r>
              <a:rPr lang="en-US" dirty="0" err="1"/>
              <a:t>kardiograma</a:t>
            </a:r>
            <a:r>
              <a:rPr lang="en-US" dirty="0"/>
              <a:t> za </a:t>
            </a:r>
            <a:r>
              <a:rPr lang="en-US" dirty="0" err="1"/>
              <a:t>prepoznavanje</a:t>
            </a:r>
            <a:r>
              <a:rPr lang="en-US" dirty="0"/>
              <a:t> besa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4104E-E470-6F15-CE70-748F6BBC1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Marko Lazarevski 2020/0045</a:t>
            </a:r>
          </a:p>
          <a:p>
            <a:endParaRPr lang="sr-Latn-RS" dirty="0"/>
          </a:p>
          <a:p>
            <a:r>
              <a:rPr lang="sr-Latn-RS" dirty="0"/>
              <a:t>13E054KLIN</a:t>
            </a:r>
          </a:p>
          <a:p>
            <a:r>
              <a:rPr lang="sr-Latn-RS" dirty="0"/>
              <a:t>Jul 2024, Beograd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6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heart&#10;&#10;Description automatically generated">
            <a:extLst>
              <a:ext uri="{FF2B5EF4-FFF2-40B4-BE49-F238E27FC236}">
                <a16:creationId xmlns:a16="http://schemas.microsoft.com/office/drawing/2014/main" id="{1AA20AE6-27A2-B788-9F25-027973AB6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r="2788" b="2"/>
          <a:stretch/>
        </p:blipFill>
        <p:spPr>
          <a:xfrm>
            <a:off x="547545" y="547545"/>
            <a:ext cx="11088962" cy="576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1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7EA9-9B5A-64D9-6EEF-089B6EB0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A27B-00D1-B18B-63EE-8571E8B7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1966. NASA </a:t>
            </a:r>
            <a:r>
              <a:rPr lang="en-US" dirty="0" err="1"/>
              <a:t>Kubicek</a:t>
            </a:r>
            <a:endParaRPr lang="en-US" dirty="0"/>
          </a:p>
          <a:p>
            <a:r>
              <a:rPr lang="en-US" dirty="0"/>
              <a:t>1980.Bernstein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Sramek</a:t>
            </a:r>
            <a:endParaRPr lang="en-US" dirty="0"/>
          </a:p>
        </p:txBody>
      </p:sp>
      <p:pic>
        <p:nvPicPr>
          <p:cNvPr id="5" name="Picture 4" descr="A logo with a red and white circle&#10;&#10;Description automatically generated">
            <a:extLst>
              <a:ext uri="{FF2B5EF4-FFF2-40B4-BE49-F238E27FC236}">
                <a16:creationId xmlns:a16="http://schemas.microsoft.com/office/drawing/2014/main" id="{F4D24D4E-C62D-CB1A-454E-EAB172815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81" y="3652473"/>
            <a:ext cx="3146878" cy="2521315"/>
          </a:xfrm>
          <a:prstGeom prst="rect">
            <a:avLst/>
          </a:prstGeom>
        </p:spPr>
      </p:pic>
      <p:pic>
        <p:nvPicPr>
          <p:cNvPr id="7" name="Picture 6" descr="A person with a heart and many colored circles around their neck&#10;&#10;Description automatically generated">
            <a:extLst>
              <a:ext uri="{FF2B5EF4-FFF2-40B4-BE49-F238E27FC236}">
                <a16:creationId xmlns:a16="http://schemas.microsoft.com/office/drawing/2014/main" id="{36672EEC-86EB-F390-45F4-F9A9DFE43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44" y="1822450"/>
            <a:ext cx="61356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1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CFFB-2BBC-A0DF-2AD2-E4F6335F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EKG i IKG talasni oblici</a:t>
            </a:r>
            <a:endParaRPr lang="en-US" dirty="0"/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038A8170-7CF5-CAF4-310A-03A2C3A1D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2282"/>
            <a:ext cx="4535433" cy="3938024"/>
          </a:xfrm>
        </p:spPr>
      </p:pic>
      <p:pic>
        <p:nvPicPr>
          <p:cNvPr id="3" name="Picture 2" descr="A graph of a graph of a signal&#10;&#10;Description automatically generated with medium confidence">
            <a:extLst>
              <a:ext uri="{FF2B5EF4-FFF2-40B4-BE49-F238E27FC236}">
                <a16:creationId xmlns:a16="http://schemas.microsoft.com/office/drawing/2014/main" id="{EE76A006-6624-2C17-6FFD-5A6672CEB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633" y="1493556"/>
            <a:ext cx="6000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7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83DC-F988-15AE-D891-2F9D6F70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223C2-F3B7-5DEF-7469-95301AE2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2CC96-519E-4C9B-ECAD-5ACE0664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809750"/>
            <a:ext cx="106489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0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99AA-CED9-4F7A-08C6-1EFC9BBE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993CF-6A37-645A-4A35-61C85EB9F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3082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D0A68D-766E-0F0E-8A63-8552B210D152}"/>
              </a:ext>
            </a:extLst>
          </p:cNvPr>
          <p:cNvSpPr txBox="1"/>
          <p:nvPr/>
        </p:nvSpPr>
        <p:spPr>
          <a:xfrm>
            <a:off x="8484243" y="2002419"/>
            <a:ext cx="2869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od 5 </a:t>
            </a:r>
            <a:r>
              <a:rPr lang="en-US" dirty="0" err="1"/>
              <a:t>ispitanika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sr-Latn-RS" dirty="0"/>
              <a:t>veću medijanu</a:t>
            </a:r>
            <a:r>
              <a:rPr lang="en-US" dirty="0"/>
              <a:t> 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od 5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/>
              <a:t>ću standardnu devijaciju 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1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7BAE-B27C-252E-A3D9-D04F0CDA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90EE-5D7D-196B-2DC4-E23E16CBC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https://www.geeksforgeeks.org/cardiac-output-definition/</a:t>
            </a:r>
            <a:endParaRPr lang="en-US" dirty="0"/>
          </a:p>
          <a:p>
            <a:r>
              <a:rPr lang="sr-Latn-RS" dirty="0">
                <a:hlinkClick r:id="rId3"/>
              </a:rPr>
              <a:t>https://www.medis.company/en/methods/impedance-cardiography</a:t>
            </a:r>
            <a:r>
              <a:rPr lang="en-US" dirty="0"/>
              <a:t> </a:t>
            </a:r>
          </a:p>
          <a:p>
            <a:r>
              <a:rPr lang="sr-Latn-RS" dirty="0"/>
              <a:t>https://www.nasa.gov/history/symbols-of-nasa/</a:t>
            </a:r>
          </a:p>
          <a:p>
            <a:r>
              <a:rPr lang="en-US" dirty="0" err="1"/>
              <a:t>Karpiel</a:t>
            </a:r>
            <a:r>
              <a:rPr lang="en-US" dirty="0"/>
              <a:t>, I., Richter-</a:t>
            </a:r>
            <a:r>
              <a:rPr lang="en-US" dirty="0" err="1"/>
              <a:t>Laskowska</a:t>
            </a:r>
            <a:r>
              <a:rPr lang="en-US" dirty="0"/>
              <a:t>, M., </a:t>
            </a:r>
            <a:r>
              <a:rPr lang="en-US" dirty="0" err="1"/>
              <a:t>Feige</a:t>
            </a:r>
            <a:r>
              <a:rPr lang="en-US" dirty="0"/>
              <a:t>, D., </a:t>
            </a:r>
            <a:r>
              <a:rPr lang="en-US" dirty="0" err="1"/>
              <a:t>Gacek</a:t>
            </a:r>
            <a:r>
              <a:rPr lang="en-US" dirty="0"/>
              <a:t>, A., &amp; </a:t>
            </a:r>
            <a:r>
              <a:rPr lang="en-US" dirty="0" err="1"/>
              <a:t>Sobotnicki</a:t>
            </a:r>
            <a:r>
              <a:rPr lang="en-US" dirty="0"/>
              <a:t>, A. (2022). An Effective Method of Detecting Characteristic Points of Impedance Cardiogram Verified in the Clinical Pilot Study. </a:t>
            </a:r>
            <a:r>
              <a:rPr lang="en-US" i="1" dirty="0"/>
              <a:t>Sensors (Basel, Switzerland)</a:t>
            </a:r>
            <a:r>
              <a:rPr lang="en-US" dirty="0"/>
              <a:t>, </a:t>
            </a:r>
            <a:r>
              <a:rPr lang="en-US" i="1" dirty="0"/>
              <a:t>22</a:t>
            </a:r>
            <a:r>
              <a:rPr lang="en-US" dirty="0"/>
              <a:t>(24), 9872. https://doi.org/10.3390/s22249872</a:t>
            </a:r>
          </a:p>
          <a:p>
            <a:r>
              <a:rPr lang="en-US" dirty="0"/>
              <a:t>https://physiodatatoolbox.leidenuniv.nl/docs/user-guide/physioanalyzer-modules/icg-ensemble-module.html</a:t>
            </a:r>
          </a:p>
        </p:txBody>
      </p:sp>
    </p:spTree>
    <p:extLst>
      <p:ext uri="{BB962C8B-B14F-4D97-AF65-F5344CB8AC3E}">
        <p14:creationId xmlns:p14="http://schemas.microsoft.com/office/powerpoint/2010/main" val="105115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161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 Analiza impedansnog kardiograma za prepoznavanje besa</vt:lpstr>
      <vt:lpstr>PowerPoint Presentation</vt:lpstr>
      <vt:lpstr>Istorija</vt:lpstr>
      <vt:lpstr>EKG i IKG talasni oblici</vt:lpstr>
      <vt:lpstr>PowerPoint Presentation</vt:lpstr>
      <vt:lpstr>Rezultati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Analiza impedansnog kardiograma za prepoznavanje besa</dc:title>
  <dc:creator>Марко Лазаревски</dc:creator>
  <cp:lastModifiedBy>Марко Лазаревски</cp:lastModifiedBy>
  <cp:revision>3</cp:revision>
  <dcterms:created xsi:type="dcterms:W3CDTF">2024-06-26T15:46:22Z</dcterms:created>
  <dcterms:modified xsi:type="dcterms:W3CDTF">2024-07-05T12:24:10Z</dcterms:modified>
</cp:coreProperties>
</file>