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31"/>
  </p:handoutMasterIdLst>
  <p:sldIdLst>
    <p:sldId id="256" r:id="rId4"/>
    <p:sldId id="268" r:id="rId5"/>
    <p:sldId id="269" r:id="rId6"/>
    <p:sldId id="278" r:id="rId7"/>
    <p:sldId id="258" r:id="rId8"/>
    <p:sldId id="259" r:id="rId9"/>
    <p:sldId id="257" r:id="rId10"/>
    <p:sldId id="272" r:id="rId11"/>
    <p:sldId id="271" r:id="rId12"/>
    <p:sldId id="273" r:id="rId13"/>
    <p:sldId id="260" r:id="rId14"/>
    <p:sldId id="261" r:id="rId15"/>
    <p:sldId id="262" r:id="rId16"/>
    <p:sldId id="274" r:id="rId17"/>
    <p:sldId id="263" r:id="rId18"/>
    <p:sldId id="264" r:id="rId19"/>
    <p:sldId id="265" r:id="rId20"/>
    <p:sldId id="266" r:id="rId21"/>
    <p:sldId id="279" r:id="rId22"/>
    <p:sldId id="277" r:id="rId23"/>
    <p:sldId id="280" r:id="rId24"/>
    <p:sldId id="275" r:id="rId25"/>
    <p:sldId id="281" r:id="rId26"/>
    <p:sldId id="276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261"/>
    <a:srgbClr val="829769"/>
    <a:srgbClr val="899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704" y="1282289"/>
            <a:ext cx="7414592" cy="17146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NEOMACE TRAVEL AND TOURS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6992"/>
            <a:ext cx="7772400" cy="720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Information Systems Plan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945895"/>
            <a:ext cx="7772400" cy="12194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Belchez, Maica L.</a:t>
            </a:r>
            <a:br>
              <a:rPr lang="en-US" sz="25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5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Carpio</a:t>
            </a:r>
            <a:r>
              <a:rPr lang="en-US" sz="25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5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Aira</a:t>
            </a:r>
            <a:r>
              <a:rPr lang="en-US" sz="25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Joyce A.</a:t>
            </a:r>
            <a:br>
              <a:rPr lang="en-US" sz="25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5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Haboc</a:t>
            </a:r>
            <a:r>
              <a:rPr lang="en-US" sz="25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Florence Gail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4040188" cy="639762"/>
          </a:xfrm>
        </p:spPr>
        <p:txBody>
          <a:bodyPr anchor="ctr">
            <a:no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PH" sz="4000" b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60450"/>
            <a:ext cx="4040188" cy="559755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use of technology for better client experience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Market branches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Growth of tourism worldwide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Online market strategy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620688"/>
            <a:ext cx="4041775" cy="639762"/>
          </a:xfrm>
        </p:spPr>
        <p:txBody>
          <a:bodyPr anchor="ctr">
            <a:no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lang="en-PH" sz="4000" b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60450"/>
            <a:ext cx="4041775" cy="5597550"/>
          </a:xfrm>
        </p:spPr>
        <p:txBody>
          <a:bodyPr>
            <a:noAutofit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Existing competition with other service providers</a:t>
            </a:r>
          </a:p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Economic uncertainties</a:t>
            </a:r>
          </a:p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Natural disaster and calamities or fortuitous events</a:t>
            </a:r>
          </a:p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Changes in technology</a:t>
            </a:r>
          </a:p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Consumers can change their tastes very quickly</a:t>
            </a:r>
          </a:p>
        </p:txBody>
      </p:sp>
    </p:spTree>
    <p:extLst>
      <p:ext uri="{BB962C8B-B14F-4D97-AF65-F5344CB8AC3E}">
        <p14:creationId xmlns:p14="http://schemas.microsoft.com/office/powerpoint/2010/main" val="345955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Value Chain Analysis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8916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Gap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94188"/>
              </p:ext>
            </p:extLst>
          </p:nvPr>
        </p:nvGraphicFramePr>
        <p:xfrm>
          <a:off x="457200" y="1417639"/>
          <a:ext cx="8229600" cy="532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0085060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2762223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59521598"/>
                    </a:ext>
                  </a:extLst>
                </a:gridCol>
              </a:tblGrid>
              <a:tr h="446209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  <a:endParaRPr lang="en-PH" sz="2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</a:t>
                      </a:r>
                      <a:r>
                        <a:rPr lang="en-US" sz="23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State</a:t>
                      </a:r>
                      <a:endParaRPr lang="en-PH" sz="2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State</a:t>
                      </a:r>
                      <a:endParaRPr lang="en-PH" sz="2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33660"/>
                  </a:ext>
                </a:extLst>
              </a:tr>
              <a:tr h="1153988"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customers</a:t>
                      </a:r>
                      <a:endParaRPr lang="en-PH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regular</a:t>
                      </a:r>
                      <a:r>
                        <a:rPr lang="en-US" sz="2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customers and built trust</a:t>
                      </a:r>
                      <a:endParaRPr lang="en-PH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advertisements and promotions</a:t>
                      </a:r>
                      <a:endParaRPr lang="en-PH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072077"/>
                  </a:ext>
                </a:extLst>
              </a:tr>
              <a:tr h="1861767"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Enhance web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sz="2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enough details in website and bad user interface</a:t>
                      </a:r>
                      <a:endParaRPr lang="en-PH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Enhance website</a:t>
                      </a:r>
                      <a:r>
                        <a:rPr lang="en-US" sz="2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design and content. Make online transaction visible in the website</a:t>
                      </a:r>
                      <a:endParaRPr lang="en-PH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690080"/>
                  </a:ext>
                </a:extLst>
              </a:tr>
              <a:tr h="1861767"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expansion</a:t>
                      </a:r>
                      <a:endParaRPr lang="en-PH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number</a:t>
                      </a:r>
                      <a:r>
                        <a:rPr lang="en-US" sz="2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employees. No proper designation of tasks</a:t>
                      </a:r>
                      <a:endParaRPr lang="en-PH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Hire</a:t>
                      </a:r>
                      <a:r>
                        <a:rPr lang="en-US" sz="2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more employees by adding recruitment advertisement in the website</a:t>
                      </a:r>
                      <a:endParaRPr lang="en-PH" sz="2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13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Industry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Business Trend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Economy Sharing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Investment in Technology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Travel Spend Reduction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Business Context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9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Key 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Increase of customers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Using of technologies for services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Employee engagement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Strategic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a high-level financial plan that defines your financial model and pricing assumptions. </a:t>
            </a:r>
          </a:p>
          <a:p>
            <a:pPr lvl="1"/>
            <a:r>
              <a:rPr lang="en-US" dirty="0"/>
              <a:t>This plan should include expected annual sales and profits for the next three years.</a:t>
            </a:r>
          </a:p>
          <a:p>
            <a:pPr lvl="1"/>
            <a:r>
              <a:rPr lang="en-US" dirty="0"/>
              <a:t>Use several slides to cover this material appropriately.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Strategic Roadmap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Aira Joyce\AppData\Local\Microsoft\Wi­ndows\Temporary Internet Files\Content.Word\roadma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229600" cy="496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Strategic Business Objectives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1" y="1268760"/>
            <a:ext cx="8237449" cy="18673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9" y="3136106"/>
            <a:ext cx="8237449" cy="1867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90654"/>
            <a:ext cx="8229599" cy="18673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6" y="1772816"/>
            <a:ext cx="8237449" cy="18673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6" y="3652916"/>
            <a:ext cx="8237449" cy="18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5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Company Overview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Strategic Initiatives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6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855929"/>
            <a:ext cx="8229600" cy="51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Financial Summary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4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33972"/>
            <a:ext cx="8229600" cy="43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2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Process Flow Diagram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3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10699"/>
            <a:ext cx="8229600" cy="54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61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Project Estimate Cost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3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947155"/>
            <a:ext cx="8229600" cy="49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0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Brief History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Started…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Two branches: Makati and Bicol</a:t>
            </a:r>
          </a:p>
        </p:txBody>
      </p:sp>
    </p:spTree>
    <p:extLst>
      <p:ext uri="{BB962C8B-B14F-4D97-AF65-F5344CB8AC3E}">
        <p14:creationId xmlns:p14="http://schemas.microsoft.com/office/powerpoint/2010/main" val="280486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CEO and key management by name.</a:t>
            </a:r>
          </a:p>
          <a:p>
            <a:r>
              <a:rPr lang="en-US" dirty="0"/>
              <a:t>Include previous accomplishments to show that these are people with a record of success.</a:t>
            </a:r>
          </a:p>
          <a:p>
            <a:r>
              <a:rPr lang="en-US" dirty="0"/>
              <a:t>Summarize number of years of experience in this field.</a:t>
            </a:r>
          </a:p>
        </p:txBody>
      </p:sp>
    </p:spTree>
    <p:extLst>
      <p:ext uri="{BB962C8B-B14F-4D97-AF65-F5344CB8AC3E}">
        <p14:creationId xmlns:p14="http://schemas.microsoft.com/office/powerpoint/2010/main" val="325904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CEO and key management by name.</a:t>
            </a:r>
          </a:p>
          <a:p>
            <a:r>
              <a:rPr lang="en-US" dirty="0"/>
              <a:t>Include previous accomplishments to show that these are people with a record of success.</a:t>
            </a:r>
          </a:p>
          <a:p>
            <a:r>
              <a:rPr lang="en-US" dirty="0"/>
              <a:t>Summarize number of years of experience in this field.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your market in the past, present, and future.</a:t>
            </a:r>
          </a:p>
          <a:p>
            <a:pPr lvl="1"/>
            <a:r>
              <a:rPr lang="en-US" dirty="0"/>
              <a:t>Review those changes in market share, leadership, players, market shifts, costs, pricing, or competition that provide the opportunity for your company’s success.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 provide best possible services to suite corporate, leisure as well as individual traveler.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Situational Review</a:t>
            </a:r>
            <a:endParaRPr lang="en-PH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8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4040188" cy="639762"/>
          </a:xfrm>
        </p:spPr>
        <p:txBody>
          <a:bodyPr anchor="ctr">
            <a:no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  <a:endParaRPr lang="en-PH" sz="4000" b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60450"/>
            <a:ext cx="4040188" cy="559754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Marketing skills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Plenty clients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Regular-basis clients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620688"/>
            <a:ext cx="4041775" cy="639762"/>
          </a:xfrm>
        </p:spPr>
        <p:txBody>
          <a:bodyPr anchor="ctr">
            <a:noAutofit/>
          </a:bodyPr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endParaRPr lang="en-PH" sz="4000" b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60450"/>
            <a:ext cx="4041775" cy="5597549"/>
          </a:xfrm>
        </p:spPr>
        <p:txBody>
          <a:bodyPr>
            <a:noAutofit/>
          </a:bodyPr>
          <a:lstStyle/>
          <a:p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Delay of submission of documents by applicants for passports</a:t>
            </a:r>
          </a:p>
          <a:p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Requirements and instructions due to the delay in submission of clients’ other supporting documents</a:t>
            </a:r>
          </a:p>
          <a:p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Delay in processing the documents</a:t>
            </a:r>
          </a:p>
          <a:p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Limited employees</a:t>
            </a:r>
          </a:p>
          <a:p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Reminders to clients</a:t>
            </a:r>
          </a:p>
        </p:txBody>
      </p:sp>
    </p:spTree>
    <p:extLst>
      <p:ext uri="{BB962C8B-B14F-4D97-AF65-F5344CB8AC3E}">
        <p14:creationId xmlns:p14="http://schemas.microsoft.com/office/powerpoint/2010/main" val="370169730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presentation (Green Wave design)</Template>
  <TotalTime>129</TotalTime>
  <Words>392</Words>
  <Application>Microsoft Office PowerPoint</Application>
  <PresentationFormat>On-screen Show (4:3)</PresentationFormat>
  <Paragraphs>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Business plan presentation</vt:lpstr>
      <vt:lpstr>Custom Design</vt:lpstr>
      <vt:lpstr>NEOMACE TRAVEL AND TOURS</vt:lpstr>
      <vt:lpstr>Company Overview</vt:lpstr>
      <vt:lpstr>Brief History</vt:lpstr>
      <vt:lpstr>Mission</vt:lpstr>
      <vt:lpstr>Vision</vt:lpstr>
      <vt:lpstr>Core Values</vt:lpstr>
      <vt:lpstr>Goals</vt:lpstr>
      <vt:lpstr>Situational Review</vt:lpstr>
      <vt:lpstr>PowerPoint Presentation</vt:lpstr>
      <vt:lpstr>PowerPoint Presentation</vt:lpstr>
      <vt:lpstr>Value Chain Analysis</vt:lpstr>
      <vt:lpstr>Gap Analysis</vt:lpstr>
      <vt:lpstr>Industry Trends</vt:lpstr>
      <vt:lpstr>Business Context</vt:lpstr>
      <vt:lpstr>Key Business Drivers</vt:lpstr>
      <vt:lpstr>Strategic Priorities</vt:lpstr>
      <vt:lpstr>Strategic Roadmap</vt:lpstr>
      <vt:lpstr>Strategic Business Objectives</vt:lpstr>
      <vt:lpstr>PowerPoint Presentation</vt:lpstr>
      <vt:lpstr>Strategic Initiatives</vt:lpstr>
      <vt:lpstr>PowerPoint Presentation</vt:lpstr>
      <vt:lpstr>Financial Summary</vt:lpstr>
      <vt:lpstr>PowerPoint Presentation</vt:lpstr>
      <vt:lpstr>Process Flow Diagram</vt:lpstr>
      <vt:lpstr>PowerPoint Presentation</vt:lpstr>
      <vt:lpstr>Project Estimate Cost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NEOMACE TRAVEL AND TOURS</dc:title>
  <dc:creator>Maica Belchez</dc:creator>
  <cp:keywords/>
  <cp:lastModifiedBy>Maica Belchez</cp:lastModifiedBy>
  <cp:revision>16</cp:revision>
  <dcterms:created xsi:type="dcterms:W3CDTF">2017-08-23T18:55:42Z</dcterms:created>
  <dcterms:modified xsi:type="dcterms:W3CDTF">2017-08-26T19:38:06Z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