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64" r:id="rId7"/>
    <p:sldId id="265" r:id="rId8"/>
    <p:sldId id="266" r:id="rId9"/>
    <p:sldId id="267" r:id="rId10"/>
    <p:sldId id="258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513666" cy="4268965"/>
          </a:xfrm>
        </p:spPr>
        <p:txBody>
          <a:bodyPr>
            <a:normAutofit/>
          </a:bodyPr>
          <a:lstStyle/>
          <a:p>
            <a:r>
              <a:rPr lang="en-US" sz="8000" dirty="0"/>
              <a:t>DAYALEKTOR</a:t>
            </a:r>
            <a:endParaRPr lang="en-P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Autofit/>
          </a:bodyPr>
          <a:lstStyle/>
          <a:p>
            <a:r>
              <a:rPr lang="en-US" dirty="0"/>
              <a:t>Belchez, Maica L.</a:t>
            </a:r>
          </a:p>
          <a:p>
            <a:r>
              <a:rPr lang="en-US" dirty="0" err="1"/>
              <a:t>Carpio</a:t>
            </a:r>
            <a:r>
              <a:rPr lang="en-US" dirty="0"/>
              <a:t>, </a:t>
            </a:r>
            <a:r>
              <a:rPr lang="en-US" dirty="0" err="1"/>
              <a:t>Aira</a:t>
            </a:r>
            <a:r>
              <a:rPr lang="en-US" dirty="0"/>
              <a:t> Joyce A.</a:t>
            </a:r>
          </a:p>
          <a:p>
            <a:r>
              <a:rPr lang="en-US" dirty="0" err="1"/>
              <a:t>Gardon</a:t>
            </a:r>
            <a:r>
              <a:rPr lang="en-US" dirty="0"/>
              <a:t>, Jana Marie G.</a:t>
            </a:r>
          </a:p>
          <a:p>
            <a:r>
              <a:rPr lang="en-US" dirty="0" err="1"/>
              <a:t>Haboc</a:t>
            </a:r>
            <a:r>
              <a:rPr lang="en-US" dirty="0"/>
              <a:t>, Florence Gail 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315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395" y="952754"/>
            <a:ext cx="3921211" cy="4952492"/>
          </a:xfrm>
        </p:spPr>
        <p:txBody>
          <a:bodyPr anchor="ctr"/>
          <a:lstStyle/>
          <a:p>
            <a:pPr algn="ctr"/>
            <a:r>
              <a:rPr lang="en-US" dirty="0"/>
              <a:t>Entity Relationship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373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228600"/>
            <a:ext cx="103155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Prototype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r>
              <a:rPr lang="en-US" dirty="0"/>
              <a:t>Event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08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9310"/>
            <a:ext cx="12192000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Use Case Full Description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42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8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97" y="0"/>
            <a:ext cx="6105832" cy="68580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35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8327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532</TotalTime>
  <Words>34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DAYALEKTOR</vt:lpstr>
      <vt:lpstr>Event Table</vt:lpstr>
      <vt:lpstr>PowerPoint Presentation</vt:lpstr>
      <vt:lpstr>Use Case Full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Relationship Diagram</vt:lpstr>
      <vt:lpstr>PowerPoint Presentation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Aira Joyce Carpio</cp:lastModifiedBy>
  <cp:revision>19</cp:revision>
  <dcterms:created xsi:type="dcterms:W3CDTF">2017-07-20T12:32:28Z</dcterms:created>
  <dcterms:modified xsi:type="dcterms:W3CDTF">2017-07-21T07:19:34Z</dcterms:modified>
</cp:coreProperties>
</file>