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DA"/>
    <a:srgbClr val="F12D2D"/>
    <a:srgbClr val="EDC9C9"/>
    <a:srgbClr val="FFB7B7"/>
    <a:srgbClr val="CDC1DB"/>
    <a:srgbClr val="CC9EFE"/>
    <a:srgbClr val="EFAEFC"/>
    <a:srgbClr val="ACF4CB"/>
    <a:srgbClr val="B7E7CD"/>
    <a:srgbClr val="9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18" autoAdjust="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169" y="1642458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SOCIAL NEED (Pain Points)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4169" y="2710198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BUSINESS IDEA (Tech Solution)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7494" y="2706977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LEAN</a:t>
            </a:r>
          </a:p>
          <a:p>
            <a:pPr algn="ctr"/>
            <a:r>
              <a:rPr lang="en-US" sz="1350"/>
              <a:t> </a:t>
            </a:r>
            <a:r>
              <a:rPr lang="en-US" sz="1350" dirty="0"/>
              <a:t>CANVAS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3060" y="1642458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PITCH </a:t>
            </a:r>
          </a:p>
          <a:p>
            <a:pPr algn="ctr"/>
            <a:r>
              <a:rPr lang="en-US" sz="1350" dirty="0"/>
              <a:t>DECK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7494" y="3751777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PROTOTYPE (MVP)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4169" y="963500"/>
            <a:ext cx="8252138" cy="4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STARTUP INCUBATION PLAN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02964" y="2706977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TECHNICAL PLAN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02964" y="3751777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MARKET DEVELOPMENT </a:t>
            </a:r>
          </a:p>
          <a:p>
            <a:pPr algn="ctr"/>
            <a:r>
              <a:rPr lang="en-US" sz="1200" dirty="0"/>
              <a:t>PLAN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02964" y="4796576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CONTENT</a:t>
            </a:r>
          </a:p>
          <a:p>
            <a:pPr algn="ctr"/>
            <a:r>
              <a:rPr lang="en-US" sz="1350" dirty="0"/>
              <a:t>BUILD-UP</a:t>
            </a:r>
          </a:p>
          <a:p>
            <a:pPr algn="ctr"/>
            <a:r>
              <a:rPr lang="en-US" sz="1350" dirty="0"/>
              <a:t>PLAN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23060" y="2706977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PITCH</a:t>
            </a:r>
          </a:p>
          <a:p>
            <a:pPr algn="ctr"/>
            <a:r>
              <a:rPr lang="en-US" sz="1350" dirty="0"/>
              <a:t>VIDEO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23060" y="3771497"/>
            <a:ext cx="1168758" cy="792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FINANCIAL</a:t>
            </a:r>
          </a:p>
          <a:p>
            <a:pPr algn="ctr"/>
            <a:r>
              <a:rPr lang="en-US" sz="1350" dirty="0"/>
              <a:t>PLAN</a:t>
            </a:r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>
            <a:off x="938548" y="2434509"/>
            <a:ext cx="0" cy="27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</p:cNvCxnSpPr>
          <p:nvPr/>
        </p:nvCxnSpPr>
        <p:spPr>
          <a:xfrm flipV="1">
            <a:off x="1522927" y="3103003"/>
            <a:ext cx="486178" cy="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0"/>
            <a:endCxn id="7" idx="1"/>
          </p:cNvCxnSpPr>
          <p:nvPr/>
        </p:nvCxnSpPr>
        <p:spPr>
          <a:xfrm rot="5400000" flipH="1" flipV="1">
            <a:off x="4673220" y="-42862"/>
            <a:ext cx="668494" cy="4831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3" idx="0"/>
          </p:cNvCxnSpPr>
          <p:nvPr/>
        </p:nvCxnSpPr>
        <p:spPr>
          <a:xfrm>
            <a:off x="8007439" y="2434510"/>
            <a:ext cx="0" cy="27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8" idx="0"/>
          </p:cNvCxnSpPr>
          <p:nvPr/>
        </p:nvCxnSpPr>
        <p:spPr>
          <a:xfrm>
            <a:off x="2591873" y="3499028"/>
            <a:ext cx="0" cy="25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11" idx="1"/>
          </p:cNvCxnSpPr>
          <p:nvPr/>
        </p:nvCxnSpPr>
        <p:spPr>
          <a:xfrm>
            <a:off x="3176252" y="4147802"/>
            <a:ext cx="1226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0" idx="1"/>
          </p:cNvCxnSpPr>
          <p:nvPr/>
        </p:nvCxnSpPr>
        <p:spPr>
          <a:xfrm rot="5400000" flipH="1" flipV="1">
            <a:off x="3559397" y="3304235"/>
            <a:ext cx="1044800" cy="642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3569258" y="4358894"/>
            <a:ext cx="1025080" cy="642335"/>
          </a:xfrm>
          <a:prstGeom prst="bentConnector3">
            <a:avLst>
              <a:gd name="adj1" fmla="val 989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14" idx="1"/>
          </p:cNvCxnSpPr>
          <p:nvPr/>
        </p:nvCxnSpPr>
        <p:spPr>
          <a:xfrm>
            <a:off x="5571722" y="4147803"/>
            <a:ext cx="1851338" cy="1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3"/>
          </p:cNvCxnSpPr>
          <p:nvPr/>
        </p:nvCxnSpPr>
        <p:spPr>
          <a:xfrm>
            <a:off x="5571722" y="3103003"/>
            <a:ext cx="642335" cy="10645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2" idx="3"/>
          </p:cNvCxnSpPr>
          <p:nvPr/>
        </p:nvCxnSpPr>
        <p:spPr>
          <a:xfrm flipV="1">
            <a:off x="5571723" y="4167521"/>
            <a:ext cx="650383" cy="10250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34207" y="2108812"/>
            <a:ext cx="1159903" cy="69083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MARKET SURVEY</a:t>
            </a:r>
          </a:p>
        </p:txBody>
      </p:sp>
      <p:cxnSp>
        <p:nvCxnSpPr>
          <p:cNvPr id="48" name="Straight Arrow Connector 47"/>
          <p:cNvCxnSpPr>
            <a:stCxn id="46" idx="4"/>
          </p:cNvCxnSpPr>
          <p:nvPr/>
        </p:nvCxnSpPr>
        <p:spPr>
          <a:xfrm>
            <a:off x="3814159" y="2799646"/>
            <a:ext cx="588806" cy="12007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5629677" y="3805957"/>
            <a:ext cx="184329" cy="54343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/>
          <p:cNvSpPr txBox="1"/>
          <p:nvPr/>
        </p:nvSpPr>
        <p:spPr>
          <a:xfrm>
            <a:off x="5794687" y="3642655"/>
            <a:ext cx="11926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</a:rPr>
              <a:t>Demographics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84508" y="3912456"/>
            <a:ext cx="14759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</a:rPr>
              <a:t>Market awareness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84508" y="4183820"/>
            <a:ext cx="14049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</a:rPr>
              <a:t>Market feasibility</a:t>
            </a:r>
          </a:p>
        </p:txBody>
      </p:sp>
    </p:spTree>
    <p:extLst>
      <p:ext uri="{BB962C8B-B14F-4D97-AF65-F5344CB8AC3E}">
        <p14:creationId xmlns:p14="http://schemas.microsoft.com/office/powerpoint/2010/main" val="11459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819" y="114685"/>
            <a:ext cx="296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TENTREP Lean Canvas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114684"/>
            <a:ext cx="1752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2400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 Structure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Acquisition costs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Distribution costs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Hosting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People, etc.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50441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 Streams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 Model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Life Time Value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Gross Margin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 (Pain Points)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17192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 (Product or Service)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17192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Features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4106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Situational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Benefits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Marketing Message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18898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Channels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Path to customers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8369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Segments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Target customers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664125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53341" y="6028996"/>
            <a:ext cx="119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PRODUCT</a:t>
            </a:r>
            <a:endParaRPr lang="en-US" sz="2000" dirty="0">
              <a:solidFill>
                <a:srgbClr val="007DDA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30730" y="6028996"/>
            <a:ext cx="1037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MARKET</a:t>
            </a:r>
            <a:endParaRPr lang="en-US" sz="2000" dirty="0">
              <a:solidFill>
                <a:srgbClr val="007DDA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50441" y="559951"/>
            <a:ext cx="0" cy="5731399"/>
          </a:xfrm>
          <a:prstGeom prst="line">
            <a:avLst/>
          </a:prstGeom>
          <a:ln w="19050" cap="rnd">
            <a:solidFill>
              <a:srgbClr val="007DDA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9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Video (similar to Fill-It, max 2 </a:t>
            </a:r>
            <a:r>
              <a:rPr lang="en-PH" dirty="0" err="1"/>
              <a:t>mins</a:t>
            </a:r>
            <a:r>
              <a:rPr lang="en-PH" dirty="0"/>
              <a:t>.)</a:t>
            </a:r>
          </a:p>
          <a:p>
            <a:r>
              <a:rPr lang="en-PH" dirty="0"/>
              <a:t>Slides showing business plan </a:t>
            </a:r>
          </a:p>
          <a:p>
            <a:r>
              <a:rPr lang="en-PH" dirty="0"/>
              <a:t>Summary of project through one-page lean canvas </a:t>
            </a:r>
          </a:p>
          <a:p>
            <a:r>
              <a:rPr lang="en-PH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85151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PH" dirty="0"/>
              <a:t>Business plan based on the business plan template</a:t>
            </a:r>
          </a:p>
          <a:p>
            <a:pPr lvl="1"/>
            <a:r>
              <a:rPr lang="en-PH" dirty="0"/>
              <a:t>Project Title and Team ID</a:t>
            </a:r>
          </a:p>
          <a:p>
            <a:pPr lvl="1"/>
            <a:r>
              <a:rPr lang="en-PH" dirty="0"/>
              <a:t>Executive Summary</a:t>
            </a:r>
          </a:p>
          <a:p>
            <a:pPr lvl="1"/>
            <a:r>
              <a:rPr lang="en-PH" dirty="0"/>
              <a:t>General description </a:t>
            </a:r>
            <a:r>
              <a:rPr lang="en-PH"/>
              <a:t>of Business</a:t>
            </a:r>
            <a:endParaRPr lang="en-PH" dirty="0"/>
          </a:p>
          <a:p>
            <a:pPr lvl="1"/>
            <a:r>
              <a:rPr lang="en-PH" dirty="0"/>
              <a:t>Products and Services</a:t>
            </a:r>
          </a:p>
          <a:p>
            <a:pPr lvl="1"/>
            <a:r>
              <a:rPr lang="en-PH" dirty="0"/>
              <a:t>Technical Plan </a:t>
            </a:r>
          </a:p>
          <a:p>
            <a:pPr lvl="2"/>
            <a:r>
              <a:rPr lang="en-PH" dirty="0"/>
              <a:t>Web-based</a:t>
            </a:r>
          </a:p>
          <a:p>
            <a:pPr lvl="2"/>
            <a:r>
              <a:rPr lang="en-PH" dirty="0"/>
              <a:t>Mobile app</a:t>
            </a:r>
          </a:p>
          <a:p>
            <a:pPr lvl="1"/>
            <a:r>
              <a:rPr lang="en-PH" dirty="0"/>
              <a:t>Marketing Plan </a:t>
            </a:r>
          </a:p>
          <a:p>
            <a:pPr lvl="1"/>
            <a:r>
              <a:rPr lang="en-PH" dirty="0"/>
              <a:t>Operational Plan (incl. content build-up plan)</a:t>
            </a:r>
          </a:p>
          <a:p>
            <a:pPr lvl="1"/>
            <a:r>
              <a:rPr lang="en-PH" dirty="0"/>
              <a:t>Startup Expenses and Capitalization</a:t>
            </a:r>
          </a:p>
          <a:p>
            <a:pPr lvl="1"/>
            <a:r>
              <a:rPr lang="en-PH" dirty="0"/>
              <a:t>Financial Plan</a:t>
            </a:r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4393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Attachments</a:t>
            </a:r>
          </a:p>
          <a:p>
            <a:pPr lvl="1"/>
            <a:r>
              <a:rPr lang="en-PH" dirty="0"/>
              <a:t>Business Startup Costs</a:t>
            </a:r>
          </a:p>
          <a:p>
            <a:pPr lvl="1"/>
            <a:r>
              <a:rPr lang="en-PH" dirty="0"/>
              <a:t>Revenue Projection based on Target Market Research</a:t>
            </a:r>
          </a:p>
          <a:p>
            <a:pPr lvl="1"/>
            <a:r>
              <a:rPr lang="en-PH" dirty="0"/>
              <a:t>Online Surveys</a:t>
            </a:r>
          </a:p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1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180</Words>
  <Application>Microsoft Office PowerPoint</Application>
  <PresentationFormat>On-screen Show (4:3)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Presentation Outline</vt:lpstr>
      <vt:lpstr>Deliverables</vt:lpstr>
      <vt:lpstr>Deliverables</vt:lpstr>
    </vt:vector>
  </TitlesOfParts>
  <Manager>Ash Maurya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subject/>
  <dc:creator>Franck Debane</dc:creator>
  <cp:keywords/>
  <dc:description>To help bring the lean startup in the ppt companies.</dc:description>
  <cp:lastModifiedBy>Ernesto Boydon</cp:lastModifiedBy>
  <cp:revision>41</cp:revision>
  <dcterms:created xsi:type="dcterms:W3CDTF">2013-01-06T22:45:06Z</dcterms:created>
  <dcterms:modified xsi:type="dcterms:W3CDTF">2017-03-13T09:44:16Z</dcterms:modified>
  <cp:category/>
</cp:coreProperties>
</file>