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1607128"/>
            <a:ext cx="5518066" cy="2455592"/>
          </a:xfrm>
        </p:spPr>
        <p:txBody>
          <a:bodyPr>
            <a:noAutofit/>
          </a:bodyPr>
          <a:lstStyle/>
          <a:p>
            <a:pPr algn="ctr"/>
            <a:r>
              <a:rPr lang="en-PH" dirty="0"/>
              <a:t>Voice Recognition Translator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4572008"/>
            <a:ext cx="5357600" cy="1475516"/>
          </a:xfrm>
        </p:spPr>
        <p:txBody>
          <a:bodyPr>
            <a:noAutofit/>
          </a:bodyPr>
          <a:lstStyle/>
          <a:p>
            <a:r>
              <a:rPr lang="en-PH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PH" sz="2000" dirty="0"/>
            </a:br>
            <a:r>
              <a:rPr lang="en-PH" sz="2000" dirty="0" err="1"/>
              <a:t>Gardon</a:t>
            </a:r>
            <a:r>
              <a:rPr lang="en-PH" sz="2000" dirty="0"/>
              <a:t>, Jana Marie G.</a:t>
            </a:r>
            <a:br>
              <a:rPr lang="en-PH" sz="2000" dirty="0"/>
            </a:br>
            <a:r>
              <a:rPr lang="en-PH" sz="2000" dirty="0" err="1"/>
              <a:t>Haboc</a:t>
            </a:r>
            <a:r>
              <a:rPr lang="en-PH" sz="2000" dirty="0"/>
              <a:t>, Florence Gail G.</a:t>
            </a:r>
          </a:p>
        </p:txBody>
      </p:sp>
    </p:spTree>
    <p:extLst>
      <p:ext uri="{BB962C8B-B14F-4D97-AF65-F5344CB8AC3E}">
        <p14:creationId xmlns:p14="http://schemas.microsoft.com/office/powerpoint/2010/main" val="226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615158"/>
              </p:ext>
            </p:extLst>
          </p:nvPr>
        </p:nvGraphicFramePr>
        <p:xfrm>
          <a:off x="2197894" y="1097651"/>
          <a:ext cx="7796212" cy="1950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PAIN</a:t>
                      </a:r>
                      <a:r>
                        <a:rPr lang="en-PH" sz="2000" baseline="0" dirty="0"/>
                        <a:t>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Language</a:t>
                      </a:r>
                      <a:r>
                        <a:rPr lang="en-PH" sz="1600" baseline="0" dirty="0"/>
                        <a:t>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Misunderstanding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Philippine dialect translator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Vocabulary</a:t>
                      </a:r>
                      <a:r>
                        <a:rPr lang="en-PH" sz="1600" baseline="0" dirty="0"/>
                        <a:t> library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i="0" dirty="0"/>
                        <a:t>Voice activation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Voice dictation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Text-to-Speech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Delegated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22899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959460"/>
              </p:ext>
            </p:extLst>
          </p:nvPr>
        </p:nvGraphicFramePr>
        <p:xfrm>
          <a:off x="2197894" y="3048371"/>
          <a:ext cx="7796212" cy="2926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371716249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72827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000" baseline="0" dirty="0"/>
                        <a:t>PLEASURE POINTS</a:t>
                      </a:r>
                      <a:endParaRPr lang="en-PH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dirty="0"/>
                        <a:t>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54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No</a:t>
                      </a:r>
                      <a:r>
                        <a:rPr lang="en-PH" sz="1600" baseline="0" dirty="0"/>
                        <a:t> more language barriers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Improves communication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Translate</a:t>
                      </a:r>
                      <a:r>
                        <a:rPr lang="en-PH" sz="1600" baseline="0" dirty="0"/>
                        <a:t> Philippine dialects into English or Filipino language</a:t>
                      </a:r>
                      <a:endParaRPr lang="en-PH" sz="16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dirty="0"/>
                        <a:t>Improve vocabulary</a:t>
                      </a:r>
                      <a:r>
                        <a:rPr lang="en-PH" sz="1600" baseline="0" dirty="0"/>
                        <a:t> and check pronunciation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Auto-responds to any set of phrases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Direct voice delivery as a better experience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The app will pronounce the word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PH" sz="1600" baseline="0" dirty="0"/>
                        <a:t>Ask someone, in the forum, for correction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4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21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131</TotalTime>
  <Words>76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Voice Recognition Translator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Translator</dc:title>
  <dc:creator>Maica Belchez</dc:creator>
  <cp:lastModifiedBy>Maica Belchez</cp:lastModifiedBy>
  <cp:revision>16</cp:revision>
  <dcterms:created xsi:type="dcterms:W3CDTF">2017-06-29T07:12:18Z</dcterms:created>
  <dcterms:modified xsi:type="dcterms:W3CDTF">2017-06-29T10:28:46Z</dcterms:modified>
</cp:coreProperties>
</file>