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3" r:id="rId5"/>
    <p:sldId id="258" r:id="rId6"/>
    <p:sldId id="264" r:id="rId7"/>
    <p:sldId id="265" r:id="rId8"/>
    <p:sldId id="259" r:id="rId9"/>
    <p:sldId id="260" r:id="rId10"/>
    <p:sldId id="261" r:id="rId11"/>
    <p:sldId id="262" r:id="rId12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356" y="6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C4358-450E-4489-9790-E917A6D23A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382FC-12AE-4916-9FC6-A6110A9DC95C}">
      <dgm:prSet phldrT="[Text]"/>
      <dgm:spPr/>
      <dgm:t>
        <a:bodyPr/>
        <a:lstStyle/>
        <a:p>
          <a:r>
            <a:rPr lang="en-US" dirty="0"/>
            <a:t>Lean Canvas</a:t>
          </a:r>
        </a:p>
      </dgm:t>
    </dgm:pt>
    <dgm:pt modelId="{319BA3EE-CFBD-43D6-BF04-3284C057A9B8}" type="parTrans" cxnId="{E01DF026-642C-4575-AC3B-BEFCDD4D16A5}">
      <dgm:prSet/>
      <dgm:spPr/>
      <dgm:t>
        <a:bodyPr/>
        <a:lstStyle/>
        <a:p>
          <a:endParaRPr lang="en-US"/>
        </a:p>
      </dgm:t>
    </dgm:pt>
    <dgm:pt modelId="{05C4FA69-29F2-4C79-A995-164ABAE92C9A}" type="sibTrans" cxnId="{E01DF026-642C-4575-AC3B-BEFCDD4D16A5}">
      <dgm:prSet/>
      <dgm:spPr/>
      <dgm:t>
        <a:bodyPr/>
        <a:lstStyle/>
        <a:p>
          <a:endParaRPr lang="en-US"/>
        </a:p>
      </dgm:t>
    </dgm:pt>
    <dgm:pt modelId="{C517620C-EED2-4CAE-A200-15F681D1FDEB}">
      <dgm:prSet phldrT="[Text]"/>
      <dgm:spPr/>
      <dgm:t>
        <a:bodyPr/>
        <a:lstStyle/>
        <a:p>
          <a:r>
            <a:rPr lang="en-US" dirty="0"/>
            <a:t>Products and Services</a:t>
          </a:r>
        </a:p>
      </dgm:t>
    </dgm:pt>
    <dgm:pt modelId="{9AEF091E-5D2F-4C8D-A6B9-39477F8F313F}" type="parTrans" cxnId="{C26826B0-D329-4EF6-9EC2-060C97226606}">
      <dgm:prSet/>
      <dgm:spPr/>
      <dgm:t>
        <a:bodyPr/>
        <a:lstStyle/>
        <a:p>
          <a:endParaRPr lang="en-US"/>
        </a:p>
      </dgm:t>
    </dgm:pt>
    <dgm:pt modelId="{FA230200-1B3D-492E-9EDE-B95DA8A26953}" type="sibTrans" cxnId="{C26826B0-D329-4EF6-9EC2-060C97226606}">
      <dgm:prSet/>
      <dgm:spPr/>
      <dgm:t>
        <a:bodyPr/>
        <a:lstStyle/>
        <a:p>
          <a:endParaRPr lang="en-US"/>
        </a:p>
      </dgm:t>
    </dgm:pt>
    <dgm:pt modelId="{70618F9E-61B3-45C0-BC04-FFD98CB96E1F}">
      <dgm:prSet phldrT="[Text]"/>
      <dgm:spPr/>
      <dgm:t>
        <a:bodyPr/>
        <a:lstStyle/>
        <a:p>
          <a:r>
            <a:rPr lang="en-US" dirty="0"/>
            <a:t>Marketing Plan</a:t>
          </a:r>
        </a:p>
      </dgm:t>
    </dgm:pt>
    <dgm:pt modelId="{397426AF-E37F-4934-90A2-F9DBFD0225C2}" type="parTrans" cxnId="{0F56C1C2-CFDB-4E55-9608-91F87E0294CB}">
      <dgm:prSet/>
      <dgm:spPr/>
      <dgm:t>
        <a:bodyPr/>
        <a:lstStyle/>
        <a:p>
          <a:endParaRPr lang="en-US"/>
        </a:p>
      </dgm:t>
    </dgm:pt>
    <dgm:pt modelId="{8F5A2597-5F1C-4EC5-9D8B-503ED46BEFCE}" type="sibTrans" cxnId="{0F56C1C2-CFDB-4E55-9608-91F87E0294CB}">
      <dgm:prSet/>
      <dgm:spPr/>
      <dgm:t>
        <a:bodyPr/>
        <a:lstStyle/>
        <a:p>
          <a:endParaRPr lang="en-US"/>
        </a:p>
      </dgm:t>
    </dgm:pt>
    <dgm:pt modelId="{5333B4EB-49F2-4867-82D9-76AFF9337E8B}">
      <dgm:prSet phldrT="[Text]"/>
      <dgm:spPr/>
      <dgm:t>
        <a:bodyPr/>
        <a:lstStyle/>
        <a:p>
          <a:r>
            <a:rPr lang="en-US" dirty="0"/>
            <a:t>Operational Plan</a:t>
          </a:r>
        </a:p>
      </dgm:t>
    </dgm:pt>
    <dgm:pt modelId="{00C08FEA-4B16-449E-822A-4DCAC14DE5FC}" type="parTrans" cxnId="{CAEB7594-DB92-4EFC-8011-9DFF2DF5A1DC}">
      <dgm:prSet/>
      <dgm:spPr/>
      <dgm:t>
        <a:bodyPr/>
        <a:lstStyle/>
        <a:p>
          <a:endParaRPr lang="en-US"/>
        </a:p>
      </dgm:t>
    </dgm:pt>
    <dgm:pt modelId="{AE6BB0E1-C683-4F26-9E03-D7234CC0B5C6}" type="sibTrans" cxnId="{CAEB7594-DB92-4EFC-8011-9DFF2DF5A1DC}">
      <dgm:prSet/>
      <dgm:spPr/>
      <dgm:t>
        <a:bodyPr/>
        <a:lstStyle/>
        <a:p>
          <a:endParaRPr lang="en-US"/>
        </a:p>
      </dgm:t>
    </dgm:pt>
    <dgm:pt modelId="{07D0D861-8A8E-4FDA-8C82-080DB974177E}">
      <dgm:prSet phldrT="[Text]"/>
      <dgm:spPr/>
      <dgm:t>
        <a:bodyPr/>
        <a:lstStyle/>
        <a:p>
          <a:r>
            <a:rPr lang="en-US" dirty="0"/>
            <a:t>Management and Organization</a:t>
          </a:r>
        </a:p>
      </dgm:t>
    </dgm:pt>
    <dgm:pt modelId="{2B32CB3A-87E2-44E1-A098-4B1207479055}" type="parTrans" cxnId="{442FF778-FA91-4FF6-87BA-A33C64D3E355}">
      <dgm:prSet/>
      <dgm:spPr/>
      <dgm:t>
        <a:bodyPr/>
        <a:lstStyle/>
        <a:p>
          <a:endParaRPr lang="en-US"/>
        </a:p>
      </dgm:t>
    </dgm:pt>
    <dgm:pt modelId="{ACEE6080-4A6F-43DB-83F5-91BCA12ADCE2}" type="sibTrans" cxnId="{442FF778-FA91-4FF6-87BA-A33C64D3E355}">
      <dgm:prSet/>
      <dgm:spPr/>
      <dgm:t>
        <a:bodyPr/>
        <a:lstStyle/>
        <a:p>
          <a:endParaRPr lang="en-US"/>
        </a:p>
      </dgm:t>
    </dgm:pt>
    <dgm:pt modelId="{28951F9D-00EB-4BCA-B8FD-28EF5E57625C}">
      <dgm:prSet/>
      <dgm:spPr/>
      <dgm:t>
        <a:bodyPr/>
        <a:lstStyle/>
        <a:p>
          <a:r>
            <a:rPr lang="en-US" dirty="0"/>
            <a:t>Personal Financial Statement</a:t>
          </a:r>
        </a:p>
      </dgm:t>
    </dgm:pt>
    <dgm:pt modelId="{95913AFA-EA83-40C1-A72F-D9DFD43B770A}" type="parTrans" cxnId="{C6C8BC77-BA59-4121-9350-F4C3B7433A19}">
      <dgm:prSet/>
      <dgm:spPr/>
      <dgm:t>
        <a:bodyPr/>
        <a:lstStyle/>
        <a:p>
          <a:endParaRPr lang="en-US"/>
        </a:p>
      </dgm:t>
    </dgm:pt>
    <dgm:pt modelId="{66D86D8A-E2A7-4A97-9C6B-70B4A4A384C4}" type="sibTrans" cxnId="{C6C8BC77-BA59-4121-9350-F4C3B7433A19}">
      <dgm:prSet/>
      <dgm:spPr/>
      <dgm:t>
        <a:bodyPr/>
        <a:lstStyle/>
        <a:p>
          <a:endParaRPr lang="en-US"/>
        </a:p>
      </dgm:t>
    </dgm:pt>
    <dgm:pt modelId="{253EA396-B347-4C3E-9081-C1F0FA4732AF}">
      <dgm:prSet/>
      <dgm:spPr/>
      <dgm:t>
        <a:bodyPr/>
        <a:lstStyle/>
        <a:p>
          <a:r>
            <a:rPr lang="en-US" dirty="0"/>
            <a:t>Startup Expenses and Capitalization</a:t>
          </a:r>
        </a:p>
      </dgm:t>
    </dgm:pt>
    <dgm:pt modelId="{86C9DCE6-7236-4F94-8514-558F8083A5E7}" type="parTrans" cxnId="{8F34352C-828E-4498-8A42-4AC93F71687D}">
      <dgm:prSet/>
      <dgm:spPr/>
      <dgm:t>
        <a:bodyPr/>
        <a:lstStyle/>
        <a:p>
          <a:endParaRPr lang="en-US"/>
        </a:p>
      </dgm:t>
    </dgm:pt>
    <dgm:pt modelId="{01416CDD-49FD-47FA-A3BD-731F678CB8E5}" type="sibTrans" cxnId="{8F34352C-828E-4498-8A42-4AC93F71687D}">
      <dgm:prSet/>
      <dgm:spPr/>
      <dgm:t>
        <a:bodyPr/>
        <a:lstStyle/>
        <a:p>
          <a:endParaRPr lang="en-US"/>
        </a:p>
      </dgm:t>
    </dgm:pt>
    <dgm:pt modelId="{2E130FBF-5277-4BF5-B327-4406A29EE6D7}">
      <dgm:prSet/>
      <dgm:spPr/>
      <dgm:t>
        <a:bodyPr/>
        <a:lstStyle/>
        <a:p>
          <a:r>
            <a:rPr lang="en-US" dirty="0"/>
            <a:t>Financial Plan</a:t>
          </a:r>
        </a:p>
      </dgm:t>
    </dgm:pt>
    <dgm:pt modelId="{430400F5-6E2B-48D9-8A29-BF0E25A5D55A}" type="parTrans" cxnId="{4330D8CF-AD4C-4EFD-A047-9A14AEEF0DBE}">
      <dgm:prSet/>
      <dgm:spPr/>
      <dgm:t>
        <a:bodyPr/>
        <a:lstStyle/>
        <a:p>
          <a:endParaRPr lang="en-US"/>
        </a:p>
      </dgm:t>
    </dgm:pt>
    <dgm:pt modelId="{70F72589-647D-4EF2-A07F-85777DE5EF54}" type="sibTrans" cxnId="{4330D8CF-AD4C-4EFD-A047-9A14AEEF0DBE}">
      <dgm:prSet/>
      <dgm:spPr/>
      <dgm:t>
        <a:bodyPr/>
        <a:lstStyle/>
        <a:p>
          <a:endParaRPr lang="en-US"/>
        </a:p>
      </dgm:t>
    </dgm:pt>
    <dgm:pt modelId="{892F1DAD-3E87-4D6E-B7B5-DDF41E612288}" type="pres">
      <dgm:prSet presAssocID="{A09C4358-450E-4489-9790-E917A6D23AAF}" presName="diagram" presStyleCnt="0">
        <dgm:presLayoutVars>
          <dgm:dir/>
          <dgm:resizeHandles val="exact"/>
        </dgm:presLayoutVars>
      </dgm:prSet>
      <dgm:spPr/>
    </dgm:pt>
    <dgm:pt modelId="{21F930E2-F06B-4D43-823A-A5BC31605B61}" type="pres">
      <dgm:prSet presAssocID="{95B382FC-12AE-4916-9FC6-A6110A9DC95C}" presName="node" presStyleLbl="node1" presStyleIdx="0" presStyleCnt="8">
        <dgm:presLayoutVars>
          <dgm:bulletEnabled val="1"/>
        </dgm:presLayoutVars>
      </dgm:prSet>
      <dgm:spPr/>
    </dgm:pt>
    <dgm:pt modelId="{2C34A290-EBFA-45D0-8D46-98C9D2E21994}" type="pres">
      <dgm:prSet presAssocID="{05C4FA69-29F2-4C79-A995-164ABAE92C9A}" presName="sibTrans" presStyleCnt="0"/>
      <dgm:spPr/>
    </dgm:pt>
    <dgm:pt modelId="{41BBD0EB-4BDC-4487-94BF-DBF77C935DE4}" type="pres">
      <dgm:prSet presAssocID="{C517620C-EED2-4CAE-A200-15F681D1FDEB}" presName="node" presStyleLbl="node1" presStyleIdx="1" presStyleCnt="8">
        <dgm:presLayoutVars>
          <dgm:bulletEnabled val="1"/>
        </dgm:presLayoutVars>
      </dgm:prSet>
      <dgm:spPr/>
    </dgm:pt>
    <dgm:pt modelId="{7643766C-06AB-4FEB-B024-3FEABB423822}" type="pres">
      <dgm:prSet presAssocID="{FA230200-1B3D-492E-9EDE-B95DA8A26953}" presName="sibTrans" presStyleCnt="0"/>
      <dgm:spPr/>
    </dgm:pt>
    <dgm:pt modelId="{2F7101EC-3E1F-40C4-87CE-A1D048F5C39F}" type="pres">
      <dgm:prSet presAssocID="{70618F9E-61B3-45C0-BC04-FFD98CB96E1F}" presName="node" presStyleLbl="node1" presStyleIdx="2" presStyleCnt="8">
        <dgm:presLayoutVars>
          <dgm:bulletEnabled val="1"/>
        </dgm:presLayoutVars>
      </dgm:prSet>
      <dgm:spPr/>
    </dgm:pt>
    <dgm:pt modelId="{5C09FF4F-F90B-4B33-BF66-98A81D0EDE34}" type="pres">
      <dgm:prSet presAssocID="{8F5A2597-5F1C-4EC5-9D8B-503ED46BEFCE}" presName="sibTrans" presStyleCnt="0"/>
      <dgm:spPr/>
    </dgm:pt>
    <dgm:pt modelId="{F7CA447B-E38F-484A-B510-2791B383BC79}" type="pres">
      <dgm:prSet presAssocID="{5333B4EB-49F2-4867-82D9-76AFF9337E8B}" presName="node" presStyleLbl="node1" presStyleIdx="3" presStyleCnt="8">
        <dgm:presLayoutVars>
          <dgm:bulletEnabled val="1"/>
        </dgm:presLayoutVars>
      </dgm:prSet>
      <dgm:spPr/>
    </dgm:pt>
    <dgm:pt modelId="{047297FC-55AF-4A50-85C9-2E5AC36ED65F}" type="pres">
      <dgm:prSet presAssocID="{AE6BB0E1-C683-4F26-9E03-D7234CC0B5C6}" presName="sibTrans" presStyleCnt="0"/>
      <dgm:spPr/>
    </dgm:pt>
    <dgm:pt modelId="{125DFC68-0B03-4F00-846A-B288957EA436}" type="pres">
      <dgm:prSet presAssocID="{07D0D861-8A8E-4FDA-8C82-080DB974177E}" presName="node" presStyleLbl="node1" presStyleIdx="4" presStyleCnt="8">
        <dgm:presLayoutVars>
          <dgm:bulletEnabled val="1"/>
        </dgm:presLayoutVars>
      </dgm:prSet>
      <dgm:spPr/>
    </dgm:pt>
    <dgm:pt modelId="{234615EB-08CA-4556-82FA-AFA0C3D9E517}" type="pres">
      <dgm:prSet presAssocID="{ACEE6080-4A6F-43DB-83F5-91BCA12ADCE2}" presName="sibTrans" presStyleCnt="0"/>
      <dgm:spPr/>
    </dgm:pt>
    <dgm:pt modelId="{A7CAFABC-355F-4B3C-8EFC-7EBE2371B19B}" type="pres">
      <dgm:prSet presAssocID="{28951F9D-00EB-4BCA-B8FD-28EF5E57625C}" presName="node" presStyleLbl="node1" presStyleIdx="5" presStyleCnt="8">
        <dgm:presLayoutVars>
          <dgm:bulletEnabled val="1"/>
        </dgm:presLayoutVars>
      </dgm:prSet>
      <dgm:spPr/>
    </dgm:pt>
    <dgm:pt modelId="{04E793FD-F54B-41CF-B7AA-C3B8AE007A56}" type="pres">
      <dgm:prSet presAssocID="{66D86D8A-E2A7-4A97-9C6B-70B4A4A384C4}" presName="sibTrans" presStyleCnt="0"/>
      <dgm:spPr/>
    </dgm:pt>
    <dgm:pt modelId="{E23BDD75-4571-4F05-80D7-60B21D3B2EBB}" type="pres">
      <dgm:prSet presAssocID="{253EA396-B347-4C3E-9081-C1F0FA4732AF}" presName="node" presStyleLbl="node1" presStyleIdx="6" presStyleCnt="8">
        <dgm:presLayoutVars>
          <dgm:bulletEnabled val="1"/>
        </dgm:presLayoutVars>
      </dgm:prSet>
      <dgm:spPr/>
    </dgm:pt>
    <dgm:pt modelId="{3065D780-49EA-4EE5-995A-2EE7F5F924B4}" type="pres">
      <dgm:prSet presAssocID="{01416CDD-49FD-47FA-A3BD-731F678CB8E5}" presName="sibTrans" presStyleCnt="0"/>
      <dgm:spPr/>
    </dgm:pt>
    <dgm:pt modelId="{13C11FD0-391A-45EA-80E5-2B82D98E0E3B}" type="pres">
      <dgm:prSet presAssocID="{2E130FBF-5277-4BF5-B327-4406A29EE6D7}" presName="node" presStyleLbl="node1" presStyleIdx="7" presStyleCnt="8">
        <dgm:presLayoutVars>
          <dgm:bulletEnabled val="1"/>
        </dgm:presLayoutVars>
      </dgm:prSet>
      <dgm:spPr/>
    </dgm:pt>
  </dgm:ptLst>
  <dgm:cxnLst>
    <dgm:cxn modelId="{5C400C04-63AB-4EBD-8A4E-8BBCD8308CA8}" type="presOf" srcId="{2E130FBF-5277-4BF5-B327-4406A29EE6D7}" destId="{13C11FD0-391A-45EA-80E5-2B82D98E0E3B}" srcOrd="0" destOrd="0" presId="urn:microsoft.com/office/officeart/2005/8/layout/default"/>
    <dgm:cxn modelId="{E01DF026-642C-4575-AC3B-BEFCDD4D16A5}" srcId="{A09C4358-450E-4489-9790-E917A6D23AAF}" destId="{95B382FC-12AE-4916-9FC6-A6110A9DC95C}" srcOrd="0" destOrd="0" parTransId="{319BA3EE-CFBD-43D6-BF04-3284C057A9B8}" sibTransId="{05C4FA69-29F2-4C79-A995-164ABAE92C9A}"/>
    <dgm:cxn modelId="{1AC0F626-23FA-4B39-85CE-5A522843F9B4}" type="presOf" srcId="{95B382FC-12AE-4916-9FC6-A6110A9DC95C}" destId="{21F930E2-F06B-4D43-823A-A5BC31605B61}" srcOrd="0" destOrd="0" presId="urn:microsoft.com/office/officeart/2005/8/layout/default"/>
    <dgm:cxn modelId="{8F34352C-828E-4498-8A42-4AC93F71687D}" srcId="{A09C4358-450E-4489-9790-E917A6D23AAF}" destId="{253EA396-B347-4C3E-9081-C1F0FA4732AF}" srcOrd="6" destOrd="0" parTransId="{86C9DCE6-7236-4F94-8514-558F8083A5E7}" sibTransId="{01416CDD-49FD-47FA-A3BD-731F678CB8E5}"/>
    <dgm:cxn modelId="{52A7396C-6FE3-4F29-B36D-3AA7AA1F623D}" type="presOf" srcId="{C517620C-EED2-4CAE-A200-15F681D1FDEB}" destId="{41BBD0EB-4BDC-4487-94BF-DBF77C935DE4}" srcOrd="0" destOrd="0" presId="urn:microsoft.com/office/officeart/2005/8/layout/default"/>
    <dgm:cxn modelId="{3F8F3052-97F8-4F05-871A-7020CDF8F362}" type="presOf" srcId="{5333B4EB-49F2-4867-82D9-76AFF9337E8B}" destId="{F7CA447B-E38F-484A-B510-2791B383BC79}" srcOrd="0" destOrd="0" presId="urn:microsoft.com/office/officeart/2005/8/layout/default"/>
    <dgm:cxn modelId="{C6C8BC77-BA59-4121-9350-F4C3B7433A19}" srcId="{A09C4358-450E-4489-9790-E917A6D23AAF}" destId="{28951F9D-00EB-4BCA-B8FD-28EF5E57625C}" srcOrd="5" destOrd="0" parTransId="{95913AFA-EA83-40C1-A72F-D9DFD43B770A}" sibTransId="{66D86D8A-E2A7-4A97-9C6B-70B4A4A384C4}"/>
    <dgm:cxn modelId="{442FF778-FA91-4FF6-87BA-A33C64D3E355}" srcId="{A09C4358-450E-4489-9790-E917A6D23AAF}" destId="{07D0D861-8A8E-4FDA-8C82-080DB974177E}" srcOrd="4" destOrd="0" parTransId="{2B32CB3A-87E2-44E1-A098-4B1207479055}" sibTransId="{ACEE6080-4A6F-43DB-83F5-91BCA12ADCE2}"/>
    <dgm:cxn modelId="{67789C7C-183E-4EE1-A7B0-99EB8EF4E094}" type="presOf" srcId="{28951F9D-00EB-4BCA-B8FD-28EF5E57625C}" destId="{A7CAFABC-355F-4B3C-8EFC-7EBE2371B19B}" srcOrd="0" destOrd="0" presId="urn:microsoft.com/office/officeart/2005/8/layout/default"/>
    <dgm:cxn modelId="{E26F4283-7609-4CA2-A7FD-E9D05709B07B}" type="presOf" srcId="{253EA396-B347-4C3E-9081-C1F0FA4732AF}" destId="{E23BDD75-4571-4F05-80D7-60B21D3B2EBB}" srcOrd="0" destOrd="0" presId="urn:microsoft.com/office/officeart/2005/8/layout/default"/>
    <dgm:cxn modelId="{CAEB7594-DB92-4EFC-8011-9DFF2DF5A1DC}" srcId="{A09C4358-450E-4489-9790-E917A6D23AAF}" destId="{5333B4EB-49F2-4867-82D9-76AFF9337E8B}" srcOrd="3" destOrd="0" parTransId="{00C08FEA-4B16-449E-822A-4DCAC14DE5FC}" sibTransId="{AE6BB0E1-C683-4F26-9E03-D7234CC0B5C6}"/>
    <dgm:cxn modelId="{ADADE8A0-7C30-4AE6-B3EB-DF81BCACA9B1}" type="presOf" srcId="{70618F9E-61B3-45C0-BC04-FFD98CB96E1F}" destId="{2F7101EC-3E1F-40C4-87CE-A1D048F5C39F}" srcOrd="0" destOrd="0" presId="urn:microsoft.com/office/officeart/2005/8/layout/default"/>
    <dgm:cxn modelId="{C26826B0-D329-4EF6-9EC2-060C97226606}" srcId="{A09C4358-450E-4489-9790-E917A6D23AAF}" destId="{C517620C-EED2-4CAE-A200-15F681D1FDEB}" srcOrd="1" destOrd="0" parTransId="{9AEF091E-5D2F-4C8D-A6B9-39477F8F313F}" sibTransId="{FA230200-1B3D-492E-9EDE-B95DA8A26953}"/>
    <dgm:cxn modelId="{929A5CB5-8D1D-45BF-827F-6AE1856D1D13}" type="presOf" srcId="{07D0D861-8A8E-4FDA-8C82-080DB974177E}" destId="{125DFC68-0B03-4F00-846A-B288957EA436}" srcOrd="0" destOrd="0" presId="urn:microsoft.com/office/officeart/2005/8/layout/default"/>
    <dgm:cxn modelId="{0F56C1C2-CFDB-4E55-9608-91F87E0294CB}" srcId="{A09C4358-450E-4489-9790-E917A6D23AAF}" destId="{70618F9E-61B3-45C0-BC04-FFD98CB96E1F}" srcOrd="2" destOrd="0" parTransId="{397426AF-E37F-4934-90A2-F9DBFD0225C2}" sibTransId="{8F5A2597-5F1C-4EC5-9D8B-503ED46BEFCE}"/>
    <dgm:cxn modelId="{4330D8CF-AD4C-4EFD-A047-9A14AEEF0DBE}" srcId="{A09C4358-450E-4489-9790-E917A6D23AAF}" destId="{2E130FBF-5277-4BF5-B327-4406A29EE6D7}" srcOrd="7" destOrd="0" parTransId="{430400F5-6E2B-48D9-8A29-BF0E25A5D55A}" sibTransId="{70F72589-647D-4EF2-A07F-85777DE5EF54}"/>
    <dgm:cxn modelId="{63BD11E3-4C27-4BE3-A1B2-BBE7B936A0A5}" type="presOf" srcId="{A09C4358-450E-4489-9790-E917A6D23AAF}" destId="{892F1DAD-3E87-4D6E-B7B5-DDF41E612288}" srcOrd="0" destOrd="0" presId="urn:microsoft.com/office/officeart/2005/8/layout/default"/>
    <dgm:cxn modelId="{3BDFD83E-3C38-42BB-BB04-16020A1D3B52}" type="presParOf" srcId="{892F1DAD-3E87-4D6E-B7B5-DDF41E612288}" destId="{21F930E2-F06B-4D43-823A-A5BC31605B61}" srcOrd="0" destOrd="0" presId="urn:microsoft.com/office/officeart/2005/8/layout/default"/>
    <dgm:cxn modelId="{3A3682A3-F310-4556-A85E-55CB76EAF34C}" type="presParOf" srcId="{892F1DAD-3E87-4D6E-B7B5-DDF41E612288}" destId="{2C34A290-EBFA-45D0-8D46-98C9D2E21994}" srcOrd="1" destOrd="0" presId="urn:microsoft.com/office/officeart/2005/8/layout/default"/>
    <dgm:cxn modelId="{AC92E790-22F6-403A-A519-3B6361297485}" type="presParOf" srcId="{892F1DAD-3E87-4D6E-B7B5-DDF41E612288}" destId="{41BBD0EB-4BDC-4487-94BF-DBF77C935DE4}" srcOrd="2" destOrd="0" presId="urn:microsoft.com/office/officeart/2005/8/layout/default"/>
    <dgm:cxn modelId="{C5345E2E-652E-424F-B27B-52C11751120F}" type="presParOf" srcId="{892F1DAD-3E87-4D6E-B7B5-DDF41E612288}" destId="{7643766C-06AB-4FEB-B024-3FEABB423822}" srcOrd="3" destOrd="0" presId="urn:microsoft.com/office/officeart/2005/8/layout/default"/>
    <dgm:cxn modelId="{B179FF7B-7CE0-4991-AC02-05A35F8B88CF}" type="presParOf" srcId="{892F1DAD-3E87-4D6E-B7B5-DDF41E612288}" destId="{2F7101EC-3E1F-40C4-87CE-A1D048F5C39F}" srcOrd="4" destOrd="0" presId="urn:microsoft.com/office/officeart/2005/8/layout/default"/>
    <dgm:cxn modelId="{A47A722B-A95E-4411-86F5-132EF629491C}" type="presParOf" srcId="{892F1DAD-3E87-4D6E-B7B5-DDF41E612288}" destId="{5C09FF4F-F90B-4B33-BF66-98A81D0EDE34}" srcOrd="5" destOrd="0" presId="urn:microsoft.com/office/officeart/2005/8/layout/default"/>
    <dgm:cxn modelId="{30C7315F-2C5A-437E-8B84-1A534EB99003}" type="presParOf" srcId="{892F1DAD-3E87-4D6E-B7B5-DDF41E612288}" destId="{F7CA447B-E38F-484A-B510-2791B383BC79}" srcOrd="6" destOrd="0" presId="urn:microsoft.com/office/officeart/2005/8/layout/default"/>
    <dgm:cxn modelId="{E3472819-4723-48B0-BE43-441C07F1684F}" type="presParOf" srcId="{892F1DAD-3E87-4D6E-B7B5-DDF41E612288}" destId="{047297FC-55AF-4A50-85C9-2E5AC36ED65F}" srcOrd="7" destOrd="0" presId="urn:microsoft.com/office/officeart/2005/8/layout/default"/>
    <dgm:cxn modelId="{B52FAA92-95DC-458A-94C0-608C49EF6DB4}" type="presParOf" srcId="{892F1DAD-3E87-4D6E-B7B5-DDF41E612288}" destId="{125DFC68-0B03-4F00-846A-B288957EA436}" srcOrd="8" destOrd="0" presId="urn:microsoft.com/office/officeart/2005/8/layout/default"/>
    <dgm:cxn modelId="{B9080602-1FE2-4787-BE56-677E80DAEC23}" type="presParOf" srcId="{892F1DAD-3E87-4D6E-B7B5-DDF41E612288}" destId="{234615EB-08CA-4556-82FA-AFA0C3D9E517}" srcOrd="9" destOrd="0" presId="urn:microsoft.com/office/officeart/2005/8/layout/default"/>
    <dgm:cxn modelId="{67027395-4DE8-4DA9-858A-AEE334D9C966}" type="presParOf" srcId="{892F1DAD-3E87-4D6E-B7B5-DDF41E612288}" destId="{A7CAFABC-355F-4B3C-8EFC-7EBE2371B19B}" srcOrd="10" destOrd="0" presId="urn:microsoft.com/office/officeart/2005/8/layout/default"/>
    <dgm:cxn modelId="{61F7332A-C316-4528-8664-934E6D169B26}" type="presParOf" srcId="{892F1DAD-3E87-4D6E-B7B5-DDF41E612288}" destId="{04E793FD-F54B-41CF-B7AA-C3B8AE007A56}" srcOrd="11" destOrd="0" presId="urn:microsoft.com/office/officeart/2005/8/layout/default"/>
    <dgm:cxn modelId="{E052B4E9-CF0A-47AD-B0F9-6166C4A897B1}" type="presParOf" srcId="{892F1DAD-3E87-4D6E-B7B5-DDF41E612288}" destId="{E23BDD75-4571-4F05-80D7-60B21D3B2EBB}" srcOrd="12" destOrd="0" presId="urn:microsoft.com/office/officeart/2005/8/layout/default"/>
    <dgm:cxn modelId="{2DCA17A7-F406-49D9-BCA9-EFD0791AF967}" type="presParOf" srcId="{892F1DAD-3E87-4D6E-B7B5-DDF41E612288}" destId="{3065D780-49EA-4EE5-995A-2EE7F5F924B4}" srcOrd="13" destOrd="0" presId="urn:microsoft.com/office/officeart/2005/8/layout/default"/>
    <dgm:cxn modelId="{7B69F4DF-AE73-4674-A566-B9F0F2CA15A6}" type="presParOf" srcId="{892F1DAD-3E87-4D6E-B7B5-DDF41E612288}" destId="{13C11FD0-391A-45EA-80E5-2B82D98E0E3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/>
      <dgm:spPr/>
      <dgm:t>
        <a:bodyPr/>
        <a:lstStyle/>
        <a:p>
          <a:r>
            <a:rPr lang="en-US"/>
            <a:t>Use several slides to outline the features of your product</a:t>
          </a:r>
        </a:p>
      </dgm:t>
    </dgm:pt>
    <dgm:pt modelId="{C4F1534A-E0B1-4D94-A750-95A328BE84F0}" type="parTrans" cxnId="{410C300C-0156-4342-9B25-06401EB1E6C9}">
      <dgm:prSet/>
      <dgm:spPr/>
    </dgm:pt>
    <dgm:pt modelId="{C9FC712F-606D-49F8-B215-1D1BA89DAAC4}" type="sibTrans" cxnId="{410C300C-0156-4342-9B25-06401EB1E6C9}">
      <dgm:prSet/>
      <dgm:spPr/>
    </dgm:pt>
    <dgm:pt modelId="{3C00C10C-21A9-4319-8B3A-7B36CBC76C6C}">
      <dgm:prSet phldrT="[Text]"/>
      <dgm:spPr/>
      <dgm:t>
        <a:bodyPr/>
        <a:lstStyle/>
        <a:p>
          <a:r>
            <a:rPr lang="en-US" dirty="0"/>
            <a:t>Group features in logical categories, using one slide per category</a:t>
          </a:r>
        </a:p>
      </dgm:t>
    </dgm:pt>
    <dgm:pt modelId="{54342060-A1B1-4003-A124-09AAE2CC39DA}" type="parTrans" cxnId="{0370BE8C-1C7C-4790-A4B5-328CD90BF207}">
      <dgm:prSet/>
      <dgm:spPr/>
    </dgm:pt>
    <dgm:pt modelId="{3943806F-8B7F-40BD-8FAA-2A38083A9A64}" type="sibTrans" cxnId="{0370BE8C-1C7C-4790-A4B5-328CD90BF207}">
      <dgm:prSet/>
      <dgm:spPr/>
    </dgm:pt>
    <dgm:pt modelId="{9B8968BA-50E7-4510-9537-6720CCB6813B}">
      <dgm:prSet phldrT="[Text]"/>
      <dgm:spPr/>
      <dgm:t>
        <a:bodyPr/>
        <a:lstStyle/>
        <a:p>
          <a:r>
            <a:rPr lang="en-US" dirty="0"/>
            <a:t>Be sure to state the user benefit of each feature</a:t>
          </a:r>
        </a:p>
      </dgm:t>
    </dgm:pt>
    <dgm:pt modelId="{6895492B-723C-470C-916C-B316E9B5E88A}" type="parTrans" cxnId="{7BAC7246-6167-45F8-B4C9-60C88FB11BB7}">
      <dgm:prSet/>
      <dgm:spPr/>
    </dgm:pt>
    <dgm:pt modelId="{0FF391A4-45A7-42A7-B84D-9F95CE8473C0}" type="sibTrans" cxnId="{7BAC7246-6167-45F8-B4C9-60C88FB11BB7}">
      <dgm:prSet/>
      <dgm:spPr/>
    </dgm:pt>
    <dgm:pt modelId="{932195BE-A8B7-4864-A7BD-35FBC74E6729}">
      <dgm:prSet phldrT="[Text]"/>
      <dgm:spPr/>
      <dgm:t>
        <a:bodyPr/>
        <a:lstStyle/>
        <a:p>
          <a:r>
            <a:rPr lang="en-US" dirty="0"/>
            <a:t>Use one slide </a:t>
          </a:r>
          <a:r>
            <a:rPr lang="en-US"/>
            <a:t>per model, if appropriate</a:t>
          </a:r>
          <a:endParaRPr lang="en-US" dirty="0"/>
        </a:p>
      </dgm:t>
    </dgm:pt>
    <dgm:pt modelId="{4F90E9BC-0B91-469D-81BC-8DF2F97EB85F}" type="parTrans" cxnId="{471DB96A-FA09-461E-B58B-8A036F6B5653}">
      <dgm:prSet/>
      <dgm:spPr/>
    </dgm:pt>
    <dgm:pt modelId="{6EEAD58F-D31E-4B5F-813D-D2C5C61AA582}" type="sibTrans" cxnId="{471DB96A-FA09-461E-B58B-8A036F6B5653}">
      <dgm:prSet/>
      <dgm:spPr/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4"/>
      <dgm:spPr/>
    </dgm:pt>
    <dgm:pt modelId="{F5B24BF9-84C2-415A-8B0D-3C09505368CB}" type="pres">
      <dgm:prSet presAssocID="{65DAB788-886A-4DAD-871E-9ED7F445F380}" presName="img" presStyleLbl="fgImgPlace1" presStyleIdx="0" presStyleCnt="4"/>
      <dgm:spPr/>
    </dgm:pt>
    <dgm:pt modelId="{61C04CAB-92F6-4C46-B334-93AB150FBDA5}" type="pres">
      <dgm:prSet presAssocID="{65DAB788-886A-4DAD-871E-9ED7F445F380}" presName="text" presStyleLbl="node1" presStyleIdx="0" presStyleCnt="4">
        <dgm:presLayoutVars>
          <dgm:bulletEnabled val="1"/>
        </dgm:presLayoutVars>
      </dgm:prSet>
      <dgm:spPr/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4"/>
      <dgm:spPr/>
    </dgm:pt>
    <dgm:pt modelId="{1C648B78-E240-4090-8B47-5C724EDBF6D9}" type="pres">
      <dgm:prSet presAssocID="{3C00C10C-21A9-4319-8B3A-7B36CBC76C6C}" presName="img" presStyleLbl="fgImgPlace1" presStyleIdx="1" presStyleCnt="4"/>
      <dgm:spPr/>
    </dgm:pt>
    <dgm:pt modelId="{4D03416F-6787-46E7-8641-2A6BE1E33935}" type="pres">
      <dgm:prSet presAssocID="{3C00C10C-21A9-4319-8B3A-7B36CBC76C6C}" presName="text" presStyleLbl="node1" presStyleIdx="1" presStyleCnt="4">
        <dgm:presLayoutVars>
          <dgm:bulletEnabled val="1"/>
        </dgm:presLayoutVars>
      </dgm:prSet>
      <dgm:spPr/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4"/>
      <dgm:spPr/>
    </dgm:pt>
    <dgm:pt modelId="{61B0A597-7C54-4B00-8E77-07100A42FCD1}" type="pres">
      <dgm:prSet presAssocID="{9B8968BA-50E7-4510-9537-6720CCB6813B}" presName="img" presStyleLbl="fgImgPlace1" presStyleIdx="2" presStyleCnt="4"/>
      <dgm:spPr/>
    </dgm:pt>
    <dgm:pt modelId="{E9296BF9-1EC3-48AB-BEF8-C424A624FFDA}" type="pres">
      <dgm:prSet presAssocID="{9B8968BA-50E7-4510-9537-6720CCB6813B}" presName="text" presStyleLbl="node1" presStyleIdx="2" presStyleCnt="4">
        <dgm:presLayoutVars>
          <dgm:bulletEnabled val="1"/>
        </dgm:presLayoutVars>
      </dgm:prSet>
      <dgm:spPr/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4"/>
      <dgm:spPr/>
    </dgm:pt>
    <dgm:pt modelId="{8EAD9F37-FFC1-4597-88E0-AA72711CC81E}" type="pres">
      <dgm:prSet presAssocID="{932195BE-A8B7-4864-A7BD-35FBC74E6729}" presName="img" presStyleLbl="fgImgPlace1" presStyleIdx="3" presStyleCnt="4"/>
      <dgm:spPr/>
    </dgm:pt>
    <dgm:pt modelId="{0E25A7B6-5645-424A-BF2D-CD6B56F668E3}" type="pres">
      <dgm:prSet presAssocID="{932195BE-A8B7-4864-A7BD-35FBC74E6729}" presName="text" presStyleLbl="node1" presStyleIdx="3" presStyleCnt="4">
        <dgm:presLayoutVars>
          <dgm:bulletEnabled val="1"/>
        </dgm:presLayoutVars>
      </dgm:prSet>
      <dgm:spPr/>
    </dgm:pt>
  </dgm:ptLst>
  <dgm:cxnLst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C16C9A19-20B6-44B1-B8B4-E8645E26E06C}" type="presOf" srcId="{65DAB788-886A-4DAD-871E-9ED7F445F380}" destId="{61C04CAB-92F6-4C46-B334-93AB150FBDA5}" srcOrd="1" destOrd="0" presId="urn:microsoft.com/office/officeart/2005/8/layout/vList4#10"/>
    <dgm:cxn modelId="{8B29CA63-F681-4B28-8779-0E5AB5E966B6}" type="presOf" srcId="{3C00C10C-21A9-4319-8B3A-7B36CBC76C6C}" destId="{D81D555B-E581-474C-AB7E-7871E966B0EB}" srcOrd="0" destOrd="0" presId="urn:microsoft.com/office/officeart/2005/8/layout/vList4#10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680A086E-AE00-46DA-AF38-3471EC5847E7}" type="presOf" srcId="{3C00C10C-21A9-4319-8B3A-7B36CBC76C6C}" destId="{4D03416F-6787-46E7-8641-2A6BE1E33935}" srcOrd="1" destOrd="0" presId="urn:microsoft.com/office/officeart/2005/8/layout/vList4#10"/>
    <dgm:cxn modelId="{A49F7678-96D6-44D9-91BA-C51D9CD20D92}" type="presOf" srcId="{41FC6C17-0F6E-499A-8F55-7467F6816C8B}" destId="{F8A351D0-54EE-40C7-8A35-D07BC23BEB3E}" srcOrd="0" destOrd="0" presId="urn:microsoft.com/office/officeart/2005/8/layout/vList4#10"/>
    <dgm:cxn modelId="{C59A5E7F-0941-4D6B-B9F9-A10F36C3C6E4}" type="presOf" srcId="{932195BE-A8B7-4864-A7BD-35FBC74E6729}" destId="{0BE3A761-AB86-4AE6-84ED-3DDF9B4249D9}" srcOrd="0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E7D51DAD-1F28-45DE-88E2-451963766AED}" type="presOf" srcId="{9B8968BA-50E7-4510-9537-6720CCB6813B}" destId="{E9296BF9-1EC3-48AB-BEF8-C424A624FFDA}" srcOrd="1" destOrd="0" presId="urn:microsoft.com/office/officeart/2005/8/layout/vList4#10"/>
    <dgm:cxn modelId="{B7576FAF-1A64-4FD6-A2B1-598241ABB753}" type="presOf" srcId="{65DAB788-886A-4DAD-871E-9ED7F445F380}" destId="{712C740E-7F61-4A54-8DD2-C7B04FA316E5}" srcOrd="0" destOrd="0" presId="urn:microsoft.com/office/officeart/2005/8/layout/vList4#10"/>
    <dgm:cxn modelId="{322511D5-7433-4CD2-B650-E5C827D2A65A}" type="presOf" srcId="{932195BE-A8B7-4864-A7BD-35FBC74E6729}" destId="{0E25A7B6-5645-424A-BF2D-CD6B56F668E3}" srcOrd="1" destOrd="0" presId="urn:microsoft.com/office/officeart/2005/8/layout/vList4#10"/>
    <dgm:cxn modelId="{AD3625E1-5B7F-405D-AC69-FE304EC44551}" type="presOf" srcId="{9B8968BA-50E7-4510-9537-6720CCB6813B}" destId="{AA1A9BD6-7E14-4B9E-ACC1-77A9C3408D2B}" srcOrd="0" destOrd="0" presId="urn:microsoft.com/office/officeart/2005/8/layout/vList4#10"/>
    <dgm:cxn modelId="{8FD65769-6BCD-4BFC-A74D-828AA5A08307}" type="presParOf" srcId="{F8A351D0-54EE-40C7-8A35-D07BC23BEB3E}" destId="{C00E5B4B-01D0-4BE2-A78E-66E61CCAF0DF}" srcOrd="0" destOrd="0" presId="urn:microsoft.com/office/officeart/2005/8/layout/vList4#10"/>
    <dgm:cxn modelId="{118A83AD-2DCA-4D04-922A-37F8D2F8C840}" type="presParOf" srcId="{C00E5B4B-01D0-4BE2-A78E-66E61CCAF0DF}" destId="{712C740E-7F61-4A54-8DD2-C7B04FA316E5}" srcOrd="0" destOrd="0" presId="urn:microsoft.com/office/officeart/2005/8/layout/vList4#10"/>
    <dgm:cxn modelId="{D8D623F7-967E-487D-BCF8-D41C2ED1BE29}" type="presParOf" srcId="{C00E5B4B-01D0-4BE2-A78E-66E61CCAF0DF}" destId="{F5B24BF9-84C2-415A-8B0D-3C09505368CB}" srcOrd="1" destOrd="0" presId="urn:microsoft.com/office/officeart/2005/8/layout/vList4#10"/>
    <dgm:cxn modelId="{21D4F372-D22B-4B57-89C6-17AC63940005}" type="presParOf" srcId="{C00E5B4B-01D0-4BE2-A78E-66E61CCAF0DF}" destId="{61C04CAB-92F6-4C46-B334-93AB150FBDA5}" srcOrd="2" destOrd="0" presId="urn:microsoft.com/office/officeart/2005/8/layout/vList4#10"/>
    <dgm:cxn modelId="{24B0FEF4-5EB7-492E-9DBC-FB2C19A8DFCE}" type="presParOf" srcId="{F8A351D0-54EE-40C7-8A35-D07BC23BEB3E}" destId="{87061CBF-841D-432A-8475-B704E08CC41C}" srcOrd="1" destOrd="0" presId="urn:microsoft.com/office/officeart/2005/8/layout/vList4#10"/>
    <dgm:cxn modelId="{D30E5301-12AD-4733-9286-AFDF66368605}" type="presParOf" srcId="{F8A351D0-54EE-40C7-8A35-D07BC23BEB3E}" destId="{28C62B61-FBEA-4E7F-9FA0-0CF9445A455B}" srcOrd="2" destOrd="0" presId="urn:microsoft.com/office/officeart/2005/8/layout/vList4#10"/>
    <dgm:cxn modelId="{3099B501-8CC2-4D1D-8EC6-9AE6717DD98F}" type="presParOf" srcId="{28C62B61-FBEA-4E7F-9FA0-0CF9445A455B}" destId="{D81D555B-E581-474C-AB7E-7871E966B0EB}" srcOrd="0" destOrd="0" presId="urn:microsoft.com/office/officeart/2005/8/layout/vList4#10"/>
    <dgm:cxn modelId="{FA5BD7EB-B0B8-4557-94EF-12D7F842B702}" type="presParOf" srcId="{28C62B61-FBEA-4E7F-9FA0-0CF9445A455B}" destId="{1C648B78-E240-4090-8B47-5C724EDBF6D9}" srcOrd="1" destOrd="0" presId="urn:microsoft.com/office/officeart/2005/8/layout/vList4#10"/>
    <dgm:cxn modelId="{A94D4C5F-0FFE-4188-84C6-E77E0F4BC9F6}" type="presParOf" srcId="{28C62B61-FBEA-4E7F-9FA0-0CF9445A455B}" destId="{4D03416F-6787-46E7-8641-2A6BE1E33935}" srcOrd="2" destOrd="0" presId="urn:microsoft.com/office/officeart/2005/8/layout/vList4#10"/>
    <dgm:cxn modelId="{726A46C5-BD3B-44DC-9CAB-B82DCEB6CB3E}" type="presParOf" srcId="{F8A351D0-54EE-40C7-8A35-D07BC23BEB3E}" destId="{4ED4649E-7390-42BB-B01A-1DD0E89D82E4}" srcOrd="3" destOrd="0" presId="urn:microsoft.com/office/officeart/2005/8/layout/vList4#10"/>
    <dgm:cxn modelId="{5EB14C20-CEBB-4170-8F39-547F732AD965}" type="presParOf" srcId="{F8A351D0-54EE-40C7-8A35-D07BC23BEB3E}" destId="{058FDE49-1FE2-4333-8D9A-DA642454167B}" srcOrd="4" destOrd="0" presId="urn:microsoft.com/office/officeart/2005/8/layout/vList4#10"/>
    <dgm:cxn modelId="{33559F37-D714-4FCF-BD02-6D609AD077A9}" type="presParOf" srcId="{058FDE49-1FE2-4333-8D9A-DA642454167B}" destId="{AA1A9BD6-7E14-4B9E-ACC1-77A9C3408D2B}" srcOrd="0" destOrd="0" presId="urn:microsoft.com/office/officeart/2005/8/layout/vList4#10"/>
    <dgm:cxn modelId="{3A304644-8268-433E-BE15-F74E0E871D0F}" type="presParOf" srcId="{058FDE49-1FE2-4333-8D9A-DA642454167B}" destId="{61B0A597-7C54-4B00-8E77-07100A42FCD1}" srcOrd="1" destOrd="0" presId="urn:microsoft.com/office/officeart/2005/8/layout/vList4#10"/>
    <dgm:cxn modelId="{A9468560-EB70-40D3-A06E-2BD55959DF1C}" type="presParOf" srcId="{058FDE49-1FE2-4333-8D9A-DA642454167B}" destId="{E9296BF9-1EC3-48AB-BEF8-C424A624FFDA}" srcOrd="2" destOrd="0" presId="urn:microsoft.com/office/officeart/2005/8/layout/vList4#10"/>
    <dgm:cxn modelId="{FD0C1B4A-A7CE-4AAD-8ADB-5DF4E4BED148}" type="presParOf" srcId="{F8A351D0-54EE-40C7-8A35-D07BC23BEB3E}" destId="{A1D54CC4-55ED-4AC9-BCDD-A5CA4283FC04}" srcOrd="5" destOrd="0" presId="urn:microsoft.com/office/officeart/2005/8/layout/vList4#10"/>
    <dgm:cxn modelId="{6DE7EC43-815D-425C-B4D6-AEE3F9BAF87F}" type="presParOf" srcId="{F8A351D0-54EE-40C7-8A35-D07BC23BEB3E}" destId="{0D59862D-610C-4E83-8B89-671B12984F24}" srcOrd="6" destOrd="0" presId="urn:microsoft.com/office/officeart/2005/8/layout/vList4#10"/>
    <dgm:cxn modelId="{066394D2-D6BE-483C-8E62-1AC575EC19AC}" type="presParOf" srcId="{0D59862D-610C-4E83-8B89-671B12984F24}" destId="{0BE3A761-AB86-4AE6-84ED-3DDF9B4249D9}" srcOrd="0" destOrd="0" presId="urn:microsoft.com/office/officeart/2005/8/layout/vList4#10"/>
    <dgm:cxn modelId="{8E67BA88-BCA4-4659-99D9-C1AE695E331A}" type="presParOf" srcId="{0D59862D-610C-4E83-8B89-671B12984F24}" destId="{8EAD9F37-FFC1-4597-88E0-AA72711CC81E}" srcOrd="1" destOrd="0" presId="urn:microsoft.com/office/officeart/2005/8/layout/vList4#10"/>
    <dgm:cxn modelId="{AACB466A-B0FF-4235-97C3-8B72C956255F}" type="presParOf" srcId="{0D59862D-610C-4E83-8B89-671B12984F24}" destId="{0E25A7B6-5645-424A-BF2D-CD6B56F668E3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66FDC3-2A01-413D-9B40-CF9CCA3FC227}" type="doc">
      <dgm:prSet loTypeId="urn:microsoft.com/office/officeart/2005/8/layout/funnel1#1" loCatId="relationship" qsTypeId="urn:microsoft.com/office/officeart/2005/8/quickstyle/simple2#7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B8E1D9-C748-48FC-A725-2E22E9830EA5}">
      <dgm:prSet phldrT="[Text]"/>
      <dgm:spPr/>
      <dgm:t>
        <a:bodyPr/>
        <a:lstStyle/>
        <a:p>
          <a:r>
            <a:rPr lang="en-US"/>
            <a:t>Example</a:t>
          </a:r>
        </a:p>
      </dgm:t>
    </dgm:pt>
    <dgm:pt modelId="{D297A700-36F2-47A2-A7D8-F5611AEA3310}" type="parTrans" cxnId="{2AE7E93A-B8BD-411B-B984-E12F86522AC5}">
      <dgm:prSet/>
      <dgm:spPr/>
    </dgm:pt>
    <dgm:pt modelId="{FC0DF4C9-16DD-4481-A318-10249DBD9843}" type="sibTrans" cxnId="{2AE7E93A-B8BD-411B-B984-E12F86522AC5}">
      <dgm:prSet/>
      <dgm:spPr/>
    </dgm:pt>
    <dgm:pt modelId="{CD699A2E-9BC6-48DA-A353-7AE5E36094C2}">
      <dgm:prSet phldrT="[Text]"/>
      <dgm:spPr/>
      <dgm:t>
        <a:bodyPr/>
        <a:lstStyle/>
        <a:p>
          <a:r>
            <a:rPr lang="en-US" dirty="0"/>
            <a:t>Example</a:t>
          </a:r>
        </a:p>
      </dgm:t>
    </dgm:pt>
    <dgm:pt modelId="{14E9E9A3-77B2-40EA-B914-E54F8807358C}" type="parTrans" cxnId="{B1F49099-A3D7-4C51-A99B-D126A30ECA04}">
      <dgm:prSet/>
      <dgm:spPr/>
    </dgm:pt>
    <dgm:pt modelId="{E14C4834-BED4-4044-8A9A-5EB7FE82D3F8}" type="sibTrans" cxnId="{B1F49099-A3D7-4C51-A99B-D126A30ECA04}">
      <dgm:prSet/>
      <dgm:spPr/>
    </dgm:pt>
    <dgm:pt modelId="{7867B346-CC9E-44CB-A117-1A1F38BDF7A9}">
      <dgm:prSet phldrT="[Text]"/>
      <dgm:spPr/>
      <dgm:t>
        <a:bodyPr/>
        <a:lstStyle/>
        <a:p>
          <a:r>
            <a:rPr lang="en-US" dirty="0"/>
            <a:t>Example</a:t>
          </a:r>
        </a:p>
      </dgm:t>
    </dgm:pt>
    <dgm:pt modelId="{4D4D5D1D-406B-467E-9050-28D33A614A8D}" type="parTrans" cxnId="{DC060B8B-9C7B-4195-92CA-17E40231AC22}">
      <dgm:prSet/>
      <dgm:spPr/>
    </dgm:pt>
    <dgm:pt modelId="{205C03FA-F87F-48DC-A894-9DA2EAD33C04}" type="sibTrans" cxnId="{DC060B8B-9C7B-4195-92CA-17E40231AC22}">
      <dgm:prSet/>
      <dgm:spPr/>
    </dgm:pt>
    <dgm:pt modelId="{9BFDE9DE-5854-4C8A-8A3A-42146DC8337F}">
      <dgm:prSet phldrT="[Text]"/>
      <dgm:spPr/>
      <dgm:t>
        <a:bodyPr/>
        <a:lstStyle/>
        <a:p>
          <a:r>
            <a:rPr lang="en-US"/>
            <a:t>Discuss how the product or service can be used by different groups, giving real user examples where possible</a:t>
          </a:r>
          <a:endParaRPr lang="en-US" dirty="0"/>
        </a:p>
      </dgm:t>
    </dgm:pt>
    <dgm:pt modelId="{8F906776-B064-474F-8626-CE4B25C07E3F}" type="parTrans" cxnId="{273F2338-0745-457D-8357-2A0089BF1117}">
      <dgm:prSet/>
      <dgm:spPr/>
    </dgm:pt>
    <dgm:pt modelId="{0DE2D488-41B4-466C-A2B9-60AE8F96125B}" type="sibTrans" cxnId="{273F2338-0745-457D-8357-2A0089BF1117}">
      <dgm:prSet/>
      <dgm:spPr/>
    </dgm:pt>
    <dgm:pt modelId="{FFD4AA85-D9A8-41DC-807B-1681B2B0C678}" type="pres">
      <dgm:prSet presAssocID="{5C66FDC3-2A01-413D-9B40-CF9CCA3FC227}" presName="Name0" presStyleCnt="0">
        <dgm:presLayoutVars>
          <dgm:chMax val="4"/>
        </dgm:presLayoutVars>
      </dgm:prSet>
      <dgm:spPr/>
    </dgm:pt>
    <dgm:pt modelId="{3D513930-97ED-4E4E-9943-CF42B65C3D5F}" type="pres">
      <dgm:prSet presAssocID="{5C66FDC3-2A01-413D-9B40-CF9CCA3FC227}" presName="ellipse" presStyleLbl="trBgShp" presStyleIdx="0" presStyleCnt="1"/>
      <dgm:spPr/>
    </dgm:pt>
    <dgm:pt modelId="{6953BEB1-F1B0-4471-9842-CD5AA6057D87}" type="pres">
      <dgm:prSet presAssocID="{5C66FDC3-2A01-413D-9B40-CF9CCA3FC227}" presName="arrow1" presStyleLbl="fgShp" presStyleIdx="0" presStyleCnt="1"/>
      <dgm:spPr/>
    </dgm:pt>
    <dgm:pt modelId="{B02D1F6B-F0F8-4CDA-94E3-6586D70F350F}" type="pres">
      <dgm:prSet presAssocID="{5C66FDC3-2A01-413D-9B40-CF9CCA3FC227}" presName="rectangle" presStyleLbl="revTx" presStyleIdx="0" presStyleCnt="1">
        <dgm:presLayoutVars>
          <dgm:bulletEnabled val="1"/>
        </dgm:presLayoutVars>
      </dgm:prSet>
      <dgm:spPr/>
    </dgm:pt>
    <dgm:pt modelId="{01DEDD22-553A-454C-8CB4-8BDE2171A8D5}" type="pres">
      <dgm:prSet presAssocID="{CD699A2E-9BC6-48DA-A353-7AE5E36094C2}" presName="item1" presStyleLbl="node1" presStyleIdx="0" presStyleCnt="3">
        <dgm:presLayoutVars>
          <dgm:bulletEnabled val="1"/>
        </dgm:presLayoutVars>
      </dgm:prSet>
      <dgm:spPr/>
    </dgm:pt>
    <dgm:pt modelId="{2FB823A9-59DD-41A2-BA60-E7A37DDB037D}" type="pres">
      <dgm:prSet presAssocID="{7867B346-CC9E-44CB-A117-1A1F38BDF7A9}" presName="item2" presStyleLbl="node1" presStyleIdx="1" presStyleCnt="3">
        <dgm:presLayoutVars>
          <dgm:bulletEnabled val="1"/>
        </dgm:presLayoutVars>
      </dgm:prSet>
      <dgm:spPr/>
    </dgm:pt>
    <dgm:pt modelId="{51FD6B82-684A-43EE-BA07-CF6B818CBE56}" type="pres">
      <dgm:prSet presAssocID="{9BFDE9DE-5854-4C8A-8A3A-42146DC8337F}" presName="item3" presStyleLbl="node1" presStyleIdx="2" presStyleCnt="3">
        <dgm:presLayoutVars>
          <dgm:bulletEnabled val="1"/>
        </dgm:presLayoutVars>
      </dgm:prSet>
      <dgm:spPr/>
    </dgm:pt>
    <dgm:pt modelId="{AD25BB71-AE7C-42E4-8118-B058EDBDB51C}" type="pres">
      <dgm:prSet presAssocID="{5C66FDC3-2A01-413D-9B40-CF9CCA3FC227}" presName="funnel" presStyleLbl="trAlignAcc1" presStyleIdx="0" presStyleCnt="1"/>
      <dgm:spPr/>
    </dgm:pt>
  </dgm:ptLst>
  <dgm:cxnLst>
    <dgm:cxn modelId="{F697751B-0608-45EE-85BE-2CD41827BC66}" type="presOf" srcId="{5C66FDC3-2A01-413D-9B40-CF9CCA3FC227}" destId="{FFD4AA85-D9A8-41DC-807B-1681B2B0C678}" srcOrd="0" destOrd="0" presId="urn:microsoft.com/office/officeart/2005/8/layout/funnel1#1"/>
    <dgm:cxn modelId="{CC62D72D-2A78-4695-BC2F-2D02CE05A4DD}" type="presOf" srcId="{7867B346-CC9E-44CB-A117-1A1F38BDF7A9}" destId="{01DEDD22-553A-454C-8CB4-8BDE2171A8D5}" srcOrd="0" destOrd="0" presId="urn:microsoft.com/office/officeart/2005/8/layout/funnel1#1"/>
    <dgm:cxn modelId="{273F2338-0745-457D-8357-2A0089BF1117}" srcId="{5C66FDC3-2A01-413D-9B40-CF9CCA3FC227}" destId="{9BFDE9DE-5854-4C8A-8A3A-42146DC8337F}" srcOrd="3" destOrd="0" parTransId="{8F906776-B064-474F-8626-CE4B25C07E3F}" sibTransId="{0DE2D488-41B4-466C-A2B9-60AE8F96125B}"/>
    <dgm:cxn modelId="{2AE7E93A-B8BD-411B-B984-E12F86522AC5}" srcId="{5C66FDC3-2A01-413D-9B40-CF9CCA3FC227}" destId="{F9B8E1D9-C748-48FC-A725-2E22E9830EA5}" srcOrd="0" destOrd="0" parTransId="{D297A700-36F2-47A2-A7D8-F5611AEA3310}" sibTransId="{FC0DF4C9-16DD-4481-A318-10249DBD9843}"/>
    <dgm:cxn modelId="{16099987-750F-4B07-9C4D-F22C0CA6E726}" type="presOf" srcId="{9BFDE9DE-5854-4C8A-8A3A-42146DC8337F}" destId="{B02D1F6B-F0F8-4CDA-94E3-6586D70F350F}" srcOrd="0" destOrd="0" presId="urn:microsoft.com/office/officeart/2005/8/layout/funnel1#1"/>
    <dgm:cxn modelId="{67311B8A-326B-4E61-87B3-1CBD1BC65653}" type="presOf" srcId="{F9B8E1D9-C748-48FC-A725-2E22E9830EA5}" destId="{51FD6B82-684A-43EE-BA07-CF6B818CBE56}" srcOrd="0" destOrd="0" presId="urn:microsoft.com/office/officeart/2005/8/layout/funnel1#1"/>
    <dgm:cxn modelId="{DC060B8B-9C7B-4195-92CA-17E40231AC22}" srcId="{5C66FDC3-2A01-413D-9B40-CF9CCA3FC227}" destId="{7867B346-CC9E-44CB-A117-1A1F38BDF7A9}" srcOrd="2" destOrd="0" parTransId="{4D4D5D1D-406B-467E-9050-28D33A614A8D}" sibTransId="{205C03FA-F87F-48DC-A894-9DA2EAD33C04}"/>
    <dgm:cxn modelId="{B1F49099-A3D7-4C51-A99B-D126A30ECA04}" srcId="{5C66FDC3-2A01-413D-9B40-CF9CCA3FC227}" destId="{CD699A2E-9BC6-48DA-A353-7AE5E36094C2}" srcOrd="1" destOrd="0" parTransId="{14E9E9A3-77B2-40EA-B914-E54F8807358C}" sibTransId="{E14C4834-BED4-4044-8A9A-5EB7FE82D3F8}"/>
    <dgm:cxn modelId="{88AA559D-964F-4A23-83DA-28BAD02D2422}" type="presOf" srcId="{CD699A2E-9BC6-48DA-A353-7AE5E36094C2}" destId="{2FB823A9-59DD-41A2-BA60-E7A37DDB037D}" srcOrd="0" destOrd="0" presId="urn:microsoft.com/office/officeart/2005/8/layout/funnel1#1"/>
    <dgm:cxn modelId="{32687F6E-5A0A-4771-AB39-34CA8CE133B9}" type="presParOf" srcId="{FFD4AA85-D9A8-41DC-807B-1681B2B0C678}" destId="{3D513930-97ED-4E4E-9943-CF42B65C3D5F}" srcOrd="0" destOrd="0" presId="urn:microsoft.com/office/officeart/2005/8/layout/funnel1#1"/>
    <dgm:cxn modelId="{4F0277A8-B225-4B5A-86B3-89B54092C3E4}" type="presParOf" srcId="{FFD4AA85-D9A8-41DC-807B-1681B2B0C678}" destId="{6953BEB1-F1B0-4471-9842-CD5AA6057D87}" srcOrd="1" destOrd="0" presId="urn:microsoft.com/office/officeart/2005/8/layout/funnel1#1"/>
    <dgm:cxn modelId="{94AC9708-3929-47DC-A8E2-88B74035F491}" type="presParOf" srcId="{FFD4AA85-D9A8-41DC-807B-1681B2B0C678}" destId="{B02D1F6B-F0F8-4CDA-94E3-6586D70F350F}" srcOrd="2" destOrd="0" presId="urn:microsoft.com/office/officeart/2005/8/layout/funnel1#1"/>
    <dgm:cxn modelId="{7E9D7671-D203-4C57-B41F-DE20AF3D17D2}" type="presParOf" srcId="{FFD4AA85-D9A8-41DC-807B-1681B2B0C678}" destId="{01DEDD22-553A-454C-8CB4-8BDE2171A8D5}" srcOrd="3" destOrd="0" presId="urn:microsoft.com/office/officeart/2005/8/layout/funnel1#1"/>
    <dgm:cxn modelId="{64728FCE-08AE-4AC2-A21E-D2BF29C07C60}" type="presParOf" srcId="{FFD4AA85-D9A8-41DC-807B-1681B2B0C678}" destId="{2FB823A9-59DD-41A2-BA60-E7A37DDB037D}" srcOrd="4" destOrd="0" presId="urn:microsoft.com/office/officeart/2005/8/layout/funnel1#1"/>
    <dgm:cxn modelId="{3C8FFA43-7253-4477-82E4-34E166B6BA46}" type="presParOf" srcId="{FFD4AA85-D9A8-41DC-807B-1681B2B0C678}" destId="{51FD6B82-684A-43EE-BA07-CF6B818CBE56}" srcOrd="5" destOrd="0" presId="urn:microsoft.com/office/officeart/2005/8/layout/funnel1#1"/>
    <dgm:cxn modelId="{1339AA06-2CF5-41F3-B024-F90B0EC64EF5}" type="presParOf" srcId="{FFD4AA85-D9A8-41DC-807B-1681B2B0C678}" destId="{AD25BB71-AE7C-42E4-8118-B058EDBDB51C}" srcOrd="6" destOrd="0" presId="urn:microsoft.com/office/officeart/2005/8/layout/funnel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857E6B-9DBC-4395-8200-307DB916266C}" type="doc">
      <dgm:prSet loTypeId="urn:microsoft.com/office/officeart/2005/8/layout/chevron1#1" loCatId="process" qsTypeId="urn:microsoft.com/office/officeart/2005/8/quickstyle/simple2#9" qsCatId="simple" csTypeId="urn:microsoft.com/office/officeart/2005/8/colors/accent1_2" csCatId="accent1" phldr="1"/>
      <dgm:spPr/>
    </dgm:pt>
    <dgm:pt modelId="{00694442-8927-4CE3-9FBE-CB393F5D2F49}">
      <dgm:prSet phldrT="[Text]"/>
      <dgm:spPr/>
      <dgm:t>
        <a:bodyPr/>
        <a:lstStyle/>
        <a:p>
          <a:r>
            <a:rPr lang="en-US" dirty="0"/>
            <a:t>For products, give relevant technical specifications, using as many slides as necessary</a:t>
          </a:r>
        </a:p>
      </dgm:t>
    </dgm:pt>
    <dgm:pt modelId="{7B8E506D-7601-4A3E-B99F-472628096E46}" type="parTrans" cxnId="{2A11958E-7CFA-4955-85AF-018FCCBC6F89}">
      <dgm:prSet/>
      <dgm:spPr/>
    </dgm:pt>
    <dgm:pt modelId="{5B3E3F20-C403-4476-B8C7-CB3D28CA4B8D}" type="sibTrans" cxnId="{2A11958E-7CFA-4955-85AF-018FCCBC6F89}">
      <dgm:prSet/>
      <dgm:spPr/>
    </dgm:pt>
    <dgm:pt modelId="{D5C97282-CB32-4A49-AA59-CD73DA710C2E}">
      <dgm:prSet phldrT="[Text]"/>
      <dgm:spPr/>
      <dgm:t>
        <a:bodyPr/>
        <a:lstStyle/>
        <a:p>
          <a:r>
            <a:rPr lang="en-US" dirty="0"/>
            <a:t>For services, detail the items and conditions under which the service is offered</a:t>
          </a:r>
        </a:p>
      </dgm:t>
    </dgm:pt>
    <dgm:pt modelId="{A2CDC5E3-5A7F-4A15-86D5-31902354E970}" type="parTrans" cxnId="{F12274C9-8D22-4F76-81A9-1F397B5D7ABF}">
      <dgm:prSet/>
      <dgm:spPr/>
    </dgm:pt>
    <dgm:pt modelId="{19EF82DE-CFE0-4524-A023-71F00158B165}" type="sibTrans" cxnId="{F12274C9-8D22-4F76-81A9-1F397B5D7ABF}">
      <dgm:prSet/>
      <dgm:spPr/>
    </dgm:pt>
    <dgm:pt modelId="{FC80E4F9-681C-4982-BF5B-D105E74B55F8}" type="pres">
      <dgm:prSet presAssocID="{BC857E6B-9DBC-4395-8200-307DB916266C}" presName="Name0" presStyleCnt="0">
        <dgm:presLayoutVars>
          <dgm:dir/>
          <dgm:animLvl val="lvl"/>
        </dgm:presLayoutVars>
      </dgm:prSet>
      <dgm:spPr/>
    </dgm:pt>
    <dgm:pt modelId="{BFFF20DC-7204-498E-A3DB-7F920618A8A3}" type="pres">
      <dgm:prSet presAssocID="{00694442-8927-4CE3-9FBE-CB393F5D2F49}" presName="parentChildGroup" presStyleCnt="0"/>
      <dgm:spPr/>
    </dgm:pt>
    <dgm:pt modelId="{76069EA0-1B6C-4C34-9BDB-E1ED6F9133AA}" type="pres">
      <dgm:prSet presAssocID="{00694442-8927-4CE3-9FBE-CB393F5D2F49}" presName="parent" presStyleLbl="node1" presStyleIdx="0" presStyleCnt="2">
        <dgm:presLayoutVars>
          <dgm:chMax val="1"/>
          <dgm:bulletEnabled val="1"/>
        </dgm:presLayoutVars>
      </dgm:prSet>
      <dgm:spPr/>
    </dgm:pt>
    <dgm:pt modelId="{C362645E-0489-4EE4-A918-B3402DD10BC7}" type="pres">
      <dgm:prSet presAssocID="{5B3E3F20-C403-4476-B8C7-CB3D28CA4B8D}" presName="spacing" presStyleCnt="0"/>
      <dgm:spPr/>
    </dgm:pt>
    <dgm:pt modelId="{1BCE0B1A-7C33-48CB-AB27-30AD54CED9E7}" type="pres">
      <dgm:prSet presAssocID="{D5C97282-CB32-4A49-AA59-CD73DA710C2E}" presName="parentChildGroup" presStyleCnt="0"/>
      <dgm:spPr/>
    </dgm:pt>
    <dgm:pt modelId="{2E17CB32-83F2-4445-8CD8-883CCE2738C6}" type="pres">
      <dgm:prSet presAssocID="{D5C97282-CB32-4A49-AA59-CD73DA710C2E}" presName="paren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87F27014-9D0B-4DD4-9704-7A35D166614A}" type="presOf" srcId="{BC857E6B-9DBC-4395-8200-307DB916266C}" destId="{FC80E4F9-681C-4982-BF5B-D105E74B55F8}" srcOrd="0" destOrd="0" presId="urn:microsoft.com/office/officeart/2005/8/layout/chevron1#1"/>
    <dgm:cxn modelId="{D572C163-AB24-4749-B54D-8B394596034A}" type="presOf" srcId="{D5C97282-CB32-4A49-AA59-CD73DA710C2E}" destId="{2E17CB32-83F2-4445-8CD8-883CCE2738C6}" srcOrd="0" destOrd="0" presId="urn:microsoft.com/office/officeart/2005/8/layout/chevron1#1"/>
    <dgm:cxn modelId="{2A11958E-7CFA-4955-85AF-018FCCBC6F89}" srcId="{BC857E6B-9DBC-4395-8200-307DB916266C}" destId="{00694442-8927-4CE3-9FBE-CB393F5D2F49}" srcOrd="0" destOrd="0" parTransId="{7B8E506D-7601-4A3E-B99F-472628096E46}" sibTransId="{5B3E3F20-C403-4476-B8C7-CB3D28CA4B8D}"/>
    <dgm:cxn modelId="{F12274C9-8D22-4F76-81A9-1F397B5D7ABF}" srcId="{BC857E6B-9DBC-4395-8200-307DB916266C}" destId="{D5C97282-CB32-4A49-AA59-CD73DA710C2E}" srcOrd="1" destOrd="0" parTransId="{A2CDC5E3-5A7F-4A15-86D5-31902354E970}" sibTransId="{19EF82DE-CFE0-4524-A023-71F00158B165}"/>
    <dgm:cxn modelId="{228A70ED-605B-4CFD-9BCA-4EB11637632D}" type="presOf" srcId="{00694442-8927-4CE3-9FBE-CB393F5D2F49}" destId="{76069EA0-1B6C-4C34-9BDB-E1ED6F9133AA}" srcOrd="0" destOrd="0" presId="urn:microsoft.com/office/officeart/2005/8/layout/chevron1#1"/>
    <dgm:cxn modelId="{D180D474-BA85-4D65-BD8D-4449EBF7CAE6}" type="presParOf" srcId="{FC80E4F9-681C-4982-BF5B-D105E74B55F8}" destId="{BFFF20DC-7204-498E-A3DB-7F920618A8A3}" srcOrd="0" destOrd="0" presId="urn:microsoft.com/office/officeart/2005/8/layout/chevron1#1"/>
    <dgm:cxn modelId="{2815341F-A73C-4DE5-BB1E-6997973B8232}" type="presParOf" srcId="{BFFF20DC-7204-498E-A3DB-7F920618A8A3}" destId="{76069EA0-1B6C-4C34-9BDB-E1ED6F9133AA}" srcOrd="0" destOrd="0" presId="urn:microsoft.com/office/officeart/2005/8/layout/chevron1#1"/>
    <dgm:cxn modelId="{8E529252-63E8-4923-8D55-A9BBBE107F52}" type="presParOf" srcId="{FC80E4F9-681C-4982-BF5B-D105E74B55F8}" destId="{C362645E-0489-4EE4-A918-B3402DD10BC7}" srcOrd="1" destOrd="0" presId="urn:microsoft.com/office/officeart/2005/8/layout/chevron1#1"/>
    <dgm:cxn modelId="{EC948060-7BF0-4C46-94F7-ADF5C51A15BA}" type="presParOf" srcId="{FC80E4F9-681C-4982-BF5B-D105E74B55F8}" destId="{1BCE0B1A-7C33-48CB-AB27-30AD54CED9E7}" srcOrd="2" destOrd="0" presId="urn:microsoft.com/office/officeart/2005/8/layout/chevron1#1"/>
    <dgm:cxn modelId="{72A29B92-51C3-4761-9535-2E7131F40C13}" type="presParOf" srcId="{1BCE0B1A-7C33-48CB-AB27-30AD54CED9E7}" destId="{2E17CB32-83F2-4445-8CD8-883CCE2738C6}" srcOrd="0" destOrd="0" presId="urn:microsoft.com/office/officeart/2005/8/layout/chevron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1DCEE5-248E-496F-86F6-E709CAD4C4BC}" type="doc">
      <dgm:prSet loTypeId="urn:microsoft.com/office/officeart/2005/8/layout/vList4#11" loCatId="process" qsTypeId="urn:microsoft.com/office/officeart/2005/8/quickstyle/simple2#10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951EE1-3465-4C95-87EB-379D6C8BC820}">
      <dgm:prSet phldrT="[Text]"/>
      <dgm:spPr/>
      <dgm:t>
        <a:bodyPr/>
        <a:lstStyle/>
        <a:p>
          <a:r>
            <a:rPr lang="en-US" dirty="0"/>
            <a:t>Detail the product models available and list specific prices for each model and additional options</a:t>
          </a:r>
        </a:p>
      </dgm:t>
    </dgm:pt>
    <dgm:pt modelId="{19242C52-8ABC-4DF0-B626-0C7A98BA35F7}" type="parTrans" cxnId="{79258257-9463-4FA3-97ED-5A9F01CAA77D}">
      <dgm:prSet/>
      <dgm:spPr/>
    </dgm:pt>
    <dgm:pt modelId="{D9450A57-D831-4363-8A6B-F17FAC5233E4}" type="sibTrans" cxnId="{79258257-9463-4FA3-97ED-5A9F01CAA77D}">
      <dgm:prSet/>
      <dgm:spPr/>
    </dgm:pt>
    <dgm:pt modelId="{D3B81CFE-F024-4A2F-A036-45C7DC70E930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E2DCDC5A-990F-44DB-8FBD-1BECB81FB5BA}" type="parTrans" cxnId="{1F1FFC82-6640-4AD6-90B1-7DF8FE6A0111}">
      <dgm:prSet/>
      <dgm:spPr/>
    </dgm:pt>
    <dgm:pt modelId="{159A71CA-ADA8-4CA0-9589-56CFD68103AF}" type="sibTrans" cxnId="{1F1FFC82-6640-4AD6-90B1-7DF8FE6A0111}">
      <dgm:prSet/>
      <dgm:spPr/>
    </dgm:pt>
    <dgm:pt modelId="{531B3967-25C6-4142-9364-52CF28354393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B4A8E85F-75B8-40B7-A962-0232DC293170}" type="parTrans" cxnId="{C0209A85-6850-45F0-8CDE-CC6E9E590ABC}">
      <dgm:prSet/>
      <dgm:spPr/>
    </dgm:pt>
    <dgm:pt modelId="{1D8522B7-AA79-4822-9CFC-1C1AABCC7641}" type="sibTrans" cxnId="{C0209A85-6850-45F0-8CDE-CC6E9E590ABC}">
      <dgm:prSet/>
      <dgm:spPr/>
    </dgm:pt>
    <dgm:pt modelId="{ABE55376-B9C6-487C-AD38-9BD25390EE75}">
      <dgm:prSet phldrT="[Text]"/>
      <dgm:spPr/>
      <dgm:t>
        <a:bodyPr/>
        <a:lstStyle/>
        <a:p>
          <a:r>
            <a:rPr lang="en-US" dirty="0"/>
            <a:t>Detail the product models available and list specific prices for each model and additional options</a:t>
          </a:r>
        </a:p>
      </dgm:t>
    </dgm:pt>
    <dgm:pt modelId="{13CB3BBD-D724-44CD-A73C-F6550C8E925B}" type="parTrans" cxnId="{1C717A0B-9EA4-4517-A88F-A6A584D1F7F5}">
      <dgm:prSet/>
      <dgm:spPr/>
    </dgm:pt>
    <dgm:pt modelId="{0023D312-6DDD-433D-B3E7-2502D31B05D0}" type="sibTrans" cxnId="{1C717A0B-9EA4-4517-A88F-A6A584D1F7F5}">
      <dgm:prSet/>
      <dgm:spPr/>
    </dgm:pt>
    <dgm:pt modelId="{AEC3EE32-5217-40B6-9BF6-C5F9CA3CE607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3CC15E98-F09E-46C4-8710-53A52828F77D}" type="parTrans" cxnId="{25144A64-D7A1-4AEA-8266-E48BBA7D1C02}">
      <dgm:prSet/>
      <dgm:spPr/>
    </dgm:pt>
    <dgm:pt modelId="{D205FB33-F5AC-4D7B-863F-4A5D49625412}" type="sibTrans" cxnId="{25144A64-D7A1-4AEA-8266-E48BBA7D1C02}">
      <dgm:prSet/>
      <dgm:spPr/>
    </dgm:pt>
    <dgm:pt modelId="{40ABCF4E-B4F7-44B8-84DA-B5FF81C8757D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0A5BD047-F0D2-4372-8C15-8C5396B14547}" type="parTrans" cxnId="{C41986B3-9EDE-4A97-934F-3E7790D089AD}">
      <dgm:prSet/>
      <dgm:spPr/>
    </dgm:pt>
    <dgm:pt modelId="{5346C8F5-F119-47DE-979C-62A751F14E22}" type="sibTrans" cxnId="{C41986B3-9EDE-4A97-934F-3E7790D089AD}">
      <dgm:prSet/>
      <dgm:spPr/>
    </dgm:pt>
    <dgm:pt modelId="{9EF412E8-EB21-49C9-8153-F1009AB26693}">
      <dgm:prSet phldrT="[Text]"/>
      <dgm:spPr/>
      <dgm:t>
        <a:bodyPr/>
        <a:lstStyle/>
        <a:p>
          <a:r>
            <a:rPr lang="en-US" dirty="0"/>
            <a:t>Detail the product models available and list specific prices for each model and additional options</a:t>
          </a:r>
        </a:p>
      </dgm:t>
    </dgm:pt>
    <dgm:pt modelId="{103CCF25-8720-451E-9C2D-7477383EDC18}" type="parTrans" cxnId="{6410A7FF-36FD-402A-BEEC-7E0F864DF72C}">
      <dgm:prSet/>
      <dgm:spPr/>
    </dgm:pt>
    <dgm:pt modelId="{4E5D6CB8-FC1E-4307-A290-D1737A514288}" type="sibTrans" cxnId="{6410A7FF-36FD-402A-BEEC-7E0F864DF72C}">
      <dgm:prSet/>
      <dgm:spPr/>
    </dgm:pt>
    <dgm:pt modelId="{8DE6327D-A1F8-4AA9-B89F-061051A1E118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42693A09-D334-4279-A0F7-C19D08CDE280}" type="parTrans" cxnId="{B2ADF806-6659-44FF-A522-FB09CF22B6BC}">
      <dgm:prSet/>
      <dgm:spPr/>
    </dgm:pt>
    <dgm:pt modelId="{CA01D505-80DB-4086-9399-6B431F45D49D}" type="sibTrans" cxnId="{B2ADF806-6659-44FF-A522-FB09CF22B6BC}">
      <dgm:prSet/>
      <dgm:spPr/>
    </dgm:pt>
    <dgm:pt modelId="{B0351FEC-00B4-450F-A319-1012D79FCD7E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B89309DC-8D99-4976-AADC-5BFF99C760DF}" type="parTrans" cxnId="{C731D225-E1E4-4E7E-9168-715D1E681425}">
      <dgm:prSet/>
      <dgm:spPr/>
    </dgm:pt>
    <dgm:pt modelId="{6322A5A9-2650-458A-84DB-F5E363BD29CD}" type="sibTrans" cxnId="{C731D225-E1E4-4E7E-9168-715D1E681425}">
      <dgm:prSet/>
      <dgm:spPr/>
    </dgm:pt>
    <dgm:pt modelId="{0DE5694B-977D-45C1-BBD9-C66FFE47B0A7}" type="pres">
      <dgm:prSet presAssocID="{FF1DCEE5-248E-496F-86F6-E709CAD4C4BC}" presName="linear" presStyleCnt="0">
        <dgm:presLayoutVars>
          <dgm:dir/>
        </dgm:presLayoutVars>
      </dgm:prSet>
      <dgm:spPr/>
    </dgm:pt>
    <dgm:pt modelId="{A06F924B-9523-4EF2-B943-DE3F6E7F425B}" type="pres">
      <dgm:prSet presAssocID="{B2951EE1-3465-4C95-87EB-379D6C8BC820}" presName="comp" presStyleCnt="0"/>
      <dgm:spPr/>
    </dgm:pt>
    <dgm:pt modelId="{080BA1B3-864A-4094-A1EB-BE104C105375}" type="pres">
      <dgm:prSet presAssocID="{B2951EE1-3465-4C95-87EB-379D6C8BC820}" presName="box" presStyleLbl="node1" presStyleIdx="0" presStyleCnt="3"/>
      <dgm:spPr/>
    </dgm:pt>
    <dgm:pt modelId="{A00F4661-E89F-4303-85BA-4DF8943FFAF6}" type="pres">
      <dgm:prSet presAssocID="{B2951EE1-3465-4C95-87EB-379D6C8BC820}" presName="img" presStyleLbl="fgImgPlace1" presStyleIdx="0" presStyleCnt="3"/>
      <dgm:spPr/>
    </dgm:pt>
    <dgm:pt modelId="{F5CE92A6-D6E2-4C83-BD6D-39023ACA6A13}" type="pres">
      <dgm:prSet presAssocID="{B2951EE1-3465-4C95-87EB-379D6C8BC820}" presName="text" presStyleLbl="node1" presStyleIdx="0" presStyleCnt="3">
        <dgm:presLayoutVars>
          <dgm:bulletEnabled val="1"/>
        </dgm:presLayoutVars>
      </dgm:prSet>
      <dgm:spPr/>
    </dgm:pt>
    <dgm:pt modelId="{D95F5219-62C3-4DA6-A79F-783CBBC617E2}" type="pres">
      <dgm:prSet presAssocID="{D9450A57-D831-4363-8A6B-F17FAC5233E4}" presName="spacer" presStyleCnt="0"/>
      <dgm:spPr/>
    </dgm:pt>
    <dgm:pt modelId="{454C198D-3EB6-497A-8554-D9B8354F0224}" type="pres">
      <dgm:prSet presAssocID="{ABE55376-B9C6-487C-AD38-9BD25390EE75}" presName="comp" presStyleCnt="0"/>
      <dgm:spPr/>
    </dgm:pt>
    <dgm:pt modelId="{ED3CAE9F-9BA5-4417-8E04-D6DC8D037D63}" type="pres">
      <dgm:prSet presAssocID="{ABE55376-B9C6-487C-AD38-9BD25390EE75}" presName="box" presStyleLbl="node1" presStyleIdx="1" presStyleCnt="3"/>
      <dgm:spPr/>
    </dgm:pt>
    <dgm:pt modelId="{6443A8E1-54BA-4ED5-B2B0-31AE9653C854}" type="pres">
      <dgm:prSet presAssocID="{ABE55376-B9C6-487C-AD38-9BD25390EE75}" presName="img" presStyleLbl="fgImgPlace1" presStyleIdx="1" presStyleCnt="3"/>
      <dgm:spPr/>
    </dgm:pt>
    <dgm:pt modelId="{34A2078B-FB29-4513-93A0-D950E5CF8E39}" type="pres">
      <dgm:prSet presAssocID="{ABE55376-B9C6-487C-AD38-9BD25390EE75}" presName="text" presStyleLbl="node1" presStyleIdx="1" presStyleCnt="3">
        <dgm:presLayoutVars>
          <dgm:bulletEnabled val="1"/>
        </dgm:presLayoutVars>
      </dgm:prSet>
      <dgm:spPr/>
    </dgm:pt>
    <dgm:pt modelId="{1CC2C39E-5496-4DD4-B61A-A9CE2CB7971A}" type="pres">
      <dgm:prSet presAssocID="{0023D312-6DDD-433D-B3E7-2502D31B05D0}" presName="spacer" presStyleCnt="0"/>
      <dgm:spPr/>
    </dgm:pt>
    <dgm:pt modelId="{82D71D39-FA6E-4CA2-9F81-D7F41ADF1717}" type="pres">
      <dgm:prSet presAssocID="{9EF412E8-EB21-49C9-8153-F1009AB26693}" presName="comp" presStyleCnt="0"/>
      <dgm:spPr/>
    </dgm:pt>
    <dgm:pt modelId="{E2A0C760-2FC2-4B8F-B245-C561B7CA9AFE}" type="pres">
      <dgm:prSet presAssocID="{9EF412E8-EB21-49C9-8153-F1009AB26693}" presName="box" presStyleLbl="node1" presStyleIdx="2" presStyleCnt="3"/>
      <dgm:spPr/>
    </dgm:pt>
    <dgm:pt modelId="{04F4DB84-4462-4CC1-99BE-BD3D4342C5BD}" type="pres">
      <dgm:prSet presAssocID="{9EF412E8-EB21-49C9-8153-F1009AB26693}" presName="img" presStyleLbl="fgImgPlace1" presStyleIdx="2" presStyleCnt="3"/>
      <dgm:spPr/>
    </dgm:pt>
    <dgm:pt modelId="{B164C1F9-18F4-4C25-B720-90F66DE81081}" type="pres">
      <dgm:prSet presAssocID="{9EF412E8-EB21-49C9-8153-F1009AB26693}" presName="text" presStyleLbl="node1" presStyleIdx="2" presStyleCnt="3">
        <dgm:presLayoutVars>
          <dgm:bulletEnabled val="1"/>
        </dgm:presLayoutVars>
      </dgm:prSet>
      <dgm:spPr/>
    </dgm:pt>
  </dgm:ptLst>
  <dgm:cxnLst>
    <dgm:cxn modelId="{94FF8003-FB80-43BF-A6DE-67DF80B52DBA}" type="presOf" srcId="{D3B81CFE-F024-4A2F-A036-45C7DC70E930}" destId="{F5CE92A6-D6E2-4C83-BD6D-39023ACA6A13}" srcOrd="1" destOrd="1" presId="urn:microsoft.com/office/officeart/2005/8/layout/vList4#11"/>
    <dgm:cxn modelId="{46A37F05-56DA-4ABA-8505-787C73FE52F5}" type="presOf" srcId="{B0351FEC-00B4-450F-A319-1012D79FCD7E}" destId="{E2A0C760-2FC2-4B8F-B245-C561B7CA9AFE}" srcOrd="0" destOrd="2" presId="urn:microsoft.com/office/officeart/2005/8/layout/vList4#11"/>
    <dgm:cxn modelId="{B2ADF806-6659-44FF-A522-FB09CF22B6BC}" srcId="{9EF412E8-EB21-49C9-8153-F1009AB26693}" destId="{8DE6327D-A1F8-4AA9-B89F-061051A1E118}" srcOrd="0" destOrd="0" parTransId="{42693A09-D334-4279-A0F7-C19D08CDE280}" sibTransId="{CA01D505-80DB-4086-9399-6B431F45D49D}"/>
    <dgm:cxn modelId="{1C717A0B-9EA4-4517-A88F-A6A584D1F7F5}" srcId="{FF1DCEE5-248E-496F-86F6-E709CAD4C4BC}" destId="{ABE55376-B9C6-487C-AD38-9BD25390EE75}" srcOrd="1" destOrd="0" parTransId="{13CB3BBD-D724-44CD-A73C-F6550C8E925B}" sibTransId="{0023D312-6DDD-433D-B3E7-2502D31B05D0}"/>
    <dgm:cxn modelId="{F42C6621-59EC-4261-BE4E-4451FE0D1C08}" type="presOf" srcId="{AEC3EE32-5217-40B6-9BF6-C5F9CA3CE607}" destId="{ED3CAE9F-9BA5-4417-8E04-D6DC8D037D63}" srcOrd="0" destOrd="1" presId="urn:microsoft.com/office/officeart/2005/8/layout/vList4#11"/>
    <dgm:cxn modelId="{C731D225-E1E4-4E7E-9168-715D1E681425}" srcId="{9EF412E8-EB21-49C9-8153-F1009AB26693}" destId="{B0351FEC-00B4-450F-A319-1012D79FCD7E}" srcOrd="1" destOrd="0" parTransId="{B89309DC-8D99-4976-AADC-5BFF99C760DF}" sibTransId="{6322A5A9-2650-458A-84DB-F5E363BD29CD}"/>
    <dgm:cxn modelId="{1C1BDA29-FA5E-4AD8-963F-3566D031D1D4}" type="presOf" srcId="{531B3967-25C6-4142-9364-52CF28354393}" destId="{080BA1B3-864A-4094-A1EB-BE104C105375}" srcOrd="0" destOrd="2" presId="urn:microsoft.com/office/officeart/2005/8/layout/vList4#11"/>
    <dgm:cxn modelId="{F410993C-4AE6-4E09-B00D-B89D8B63C9B0}" type="presOf" srcId="{40ABCF4E-B4F7-44B8-84DA-B5FF81C8757D}" destId="{34A2078B-FB29-4513-93A0-D950E5CF8E39}" srcOrd="1" destOrd="2" presId="urn:microsoft.com/office/officeart/2005/8/layout/vList4#11"/>
    <dgm:cxn modelId="{25144A64-D7A1-4AEA-8266-E48BBA7D1C02}" srcId="{ABE55376-B9C6-487C-AD38-9BD25390EE75}" destId="{AEC3EE32-5217-40B6-9BF6-C5F9CA3CE607}" srcOrd="0" destOrd="0" parTransId="{3CC15E98-F09E-46C4-8710-53A52828F77D}" sibTransId="{D205FB33-F5AC-4D7B-863F-4A5D49625412}"/>
    <dgm:cxn modelId="{39F28B73-F122-46D6-991E-F10827FFB425}" type="presOf" srcId="{ABE55376-B9C6-487C-AD38-9BD25390EE75}" destId="{34A2078B-FB29-4513-93A0-D950E5CF8E39}" srcOrd="1" destOrd="0" presId="urn:microsoft.com/office/officeart/2005/8/layout/vList4#11"/>
    <dgm:cxn modelId="{79258257-9463-4FA3-97ED-5A9F01CAA77D}" srcId="{FF1DCEE5-248E-496F-86F6-E709CAD4C4BC}" destId="{B2951EE1-3465-4C95-87EB-379D6C8BC820}" srcOrd="0" destOrd="0" parTransId="{19242C52-8ABC-4DF0-B626-0C7A98BA35F7}" sibTransId="{D9450A57-D831-4363-8A6B-F17FAC5233E4}"/>
    <dgm:cxn modelId="{349D5678-64FF-48B5-8170-56E31F08E3E9}" type="presOf" srcId="{ABE55376-B9C6-487C-AD38-9BD25390EE75}" destId="{ED3CAE9F-9BA5-4417-8E04-D6DC8D037D63}" srcOrd="0" destOrd="0" presId="urn:microsoft.com/office/officeart/2005/8/layout/vList4#11"/>
    <dgm:cxn modelId="{9778EF80-DF25-4E14-BB8B-C041A0097252}" type="presOf" srcId="{AEC3EE32-5217-40B6-9BF6-C5F9CA3CE607}" destId="{34A2078B-FB29-4513-93A0-D950E5CF8E39}" srcOrd="1" destOrd="1" presId="urn:microsoft.com/office/officeart/2005/8/layout/vList4#11"/>
    <dgm:cxn modelId="{1F1FFC82-6640-4AD6-90B1-7DF8FE6A0111}" srcId="{B2951EE1-3465-4C95-87EB-379D6C8BC820}" destId="{D3B81CFE-F024-4A2F-A036-45C7DC70E930}" srcOrd="0" destOrd="0" parTransId="{E2DCDC5A-990F-44DB-8FBD-1BECB81FB5BA}" sibTransId="{159A71CA-ADA8-4CA0-9589-56CFD68103AF}"/>
    <dgm:cxn modelId="{C0209A85-6850-45F0-8CDE-CC6E9E590ABC}" srcId="{B2951EE1-3465-4C95-87EB-379D6C8BC820}" destId="{531B3967-25C6-4142-9364-52CF28354393}" srcOrd="1" destOrd="0" parTransId="{B4A8E85F-75B8-40B7-A962-0232DC293170}" sibTransId="{1D8522B7-AA79-4822-9CFC-1C1AABCC7641}"/>
    <dgm:cxn modelId="{8F3DC085-93CE-495D-9C8C-3DEB983AB55A}" type="presOf" srcId="{B0351FEC-00B4-450F-A319-1012D79FCD7E}" destId="{B164C1F9-18F4-4C25-B720-90F66DE81081}" srcOrd="1" destOrd="2" presId="urn:microsoft.com/office/officeart/2005/8/layout/vList4#11"/>
    <dgm:cxn modelId="{17332A93-08DF-4ACC-8785-C5CFAB944913}" type="presOf" srcId="{9EF412E8-EB21-49C9-8153-F1009AB26693}" destId="{B164C1F9-18F4-4C25-B720-90F66DE81081}" srcOrd="1" destOrd="0" presId="urn:microsoft.com/office/officeart/2005/8/layout/vList4#11"/>
    <dgm:cxn modelId="{B81DE397-9199-41AB-99BA-F4D35F4C6EDE}" type="presOf" srcId="{B2951EE1-3465-4C95-87EB-379D6C8BC820}" destId="{F5CE92A6-D6E2-4C83-BD6D-39023ACA6A13}" srcOrd="1" destOrd="0" presId="urn:microsoft.com/office/officeart/2005/8/layout/vList4#11"/>
    <dgm:cxn modelId="{14896BA9-683F-45E8-A365-7FCD00D1B69C}" type="presOf" srcId="{8DE6327D-A1F8-4AA9-B89F-061051A1E118}" destId="{B164C1F9-18F4-4C25-B720-90F66DE81081}" srcOrd="1" destOrd="1" presId="urn:microsoft.com/office/officeart/2005/8/layout/vList4#11"/>
    <dgm:cxn modelId="{A61619B3-0215-49E8-B2EB-A54955DD9FA4}" type="presOf" srcId="{40ABCF4E-B4F7-44B8-84DA-B5FF81C8757D}" destId="{ED3CAE9F-9BA5-4417-8E04-D6DC8D037D63}" srcOrd="0" destOrd="2" presId="urn:microsoft.com/office/officeart/2005/8/layout/vList4#11"/>
    <dgm:cxn modelId="{C41986B3-9EDE-4A97-934F-3E7790D089AD}" srcId="{ABE55376-B9C6-487C-AD38-9BD25390EE75}" destId="{40ABCF4E-B4F7-44B8-84DA-B5FF81C8757D}" srcOrd="1" destOrd="0" parTransId="{0A5BD047-F0D2-4372-8C15-8C5396B14547}" sibTransId="{5346C8F5-F119-47DE-979C-62A751F14E22}"/>
    <dgm:cxn modelId="{60A7B5B5-0551-4268-82B6-CDE3472D57C4}" type="presOf" srcId="{8DE6327D-A1F8-4AA9-B89F-061051A1E118}" destId="{E2A0C760-2FC2-4B8F-B245-C561B7CA9AFE}" srcOrd="0" destOrd="1" presId="urn:microsoft.com/office/officeart/2005/8/layout/vList4#11"/>
    <dgm:cxn modelId="{D7A7C0BC-C24B-474F-9DB0-F5B5F446A4A4}" type="presOf" srcId="{FF1DCEE5-248E-496F-86F6-E709CAD4C4BC}" destId="{0DE5694B-977D-45C1-BBD9-C66FFE47B0A7}" srcOrd="0" destOrd="0" presId="urn:microsoft.com/office/officeart/2005/8/layout/vList4#11"/>
    <dgm:cxn modelId="{505710C6-0FD4-496E-BC16-AAF04898C737}" type="presOf" srcId="{B2951EE1-3465-4C95-87EB-379D6C8BC820}" destId="{080BA1B3-864A-4094-A1EB-BE104C105375}" srcOrd="0" destOrd="0" presId="urn:microsoft.com/office/officeart/2005/8/layout/vList4#11"/>
    <dgm:cxn modelId="{C84CD1D8-7750-4E03-BCB9-2C83DFD56DB3}" type="presOf" srcId="{D3B81CFE-F024-4A2F-A036-45C7DC70E930}" destId="{080BA1B3-864A-4094-A1EB-BE104C105375}" srcOrd="0" destOrd="1" presId="urn:microsoft.com/office/officeart/2005/8/layout/vList4#11"/>
    <dgm:cxn modelId="{70FF97E7-ACA2-4ADE-A2D0-02BE4BAB3CB7}" type="presOf" srcId="{531B3967-25C6-4142-9364-52CF28354393}" destId="{F5CE92A6-D6E2-4C83-BD6D-39023ACA6A13}" srcOrd="1" destOrd="2" presId="urn:microsoft.com/office/officeart/2005/8/layout/vList4#11"/>
    <dgm:cxn modelId="{851AC8EA-56E2-440F-8951-B067CA29E553}" type="presOf" srcId="{9EF412E8-EB21-49C9-8153-F1009AB26693}" destId="{E2A0C760-2FC2-4B8F-B245-C561B7CA9AFE}" srcOrd="0" destOrd="0" presId="urn:microsoft.com/office/officeart/2005/8/layout/vList4#11"/>
    <dgm:cxn modelId="{6410A7FF-36FD-402A-BEEC-7E0F864DF72C}" srcId="{FF1DCEE5-248E-496F-86F6-E709CAD4C4BC}" destId="{9EF412E8-EB21-49C9-8153-F1009AB26693}" srcOrd="2" destOrd="0" parTransId="{103CCF25-8720-451E-9C2D-7477383EDC18}" sibTransId="{4E5D6CB8-FC1E-4307-A290-D1737A514288}"/>
    <dgm:cxn modelId="{8F5EEA9B-FBEC-47CC-9554-5D0F69386E8E}" type="presParOf" srcId="{0DE5694B-977D-45C1-BBD9-C66FFE47B0A7}" destId="{A06F924B-9523-4EF2-B943-DE3F6E7F425B}" srcOrd="0" destOrd="0" presId="urn:microsoft.com/office/officeart/2005/8/layout/vList4#11"/>
    <dgm:cxn modelId="{81102E2F-38CF-43CE-A872-9BC3BE3AE9F8}" type="presParOf" srcId="{A06F924B-9523-4EF2-B943-DE3F6E7F425B}" destId="{080BA1B3-864A-4094-A1EB-BE104C105375}" srcOrd="0" destOrd="0" presId="urn:microsoft.com/office/officeart/2005/8/layout/vList4#11"/>
    <dgm:cxn modelId="{CB892702-AD1C-4832-9F63-6BBAEA97D0B8}" type="presParOf" srcId="{A06F924B-9523-4EF2-B943-DE3F6E7F425B}" destId="{A00F4661-E89F-4303-85BA-4DF8943FFAF6}" srcOrd="1" destOrd="0" presId="urn:microsoft.com/office/officeart/2005/8/layout/vList4#11"/>
    <dgm:cxn modelId="{ED95D23A-D6AB-43F4-826C-39F3D52938ED}" type="presParOf" srcId="{A06F924B-9523-4EF2-B943-DE3F6E7F425B}" destId="{F5CE92A6-D6E2-4C83-BD6D-39023ACA6A13}" srcOrd="2" destOrd="0" presId="urn:microsoft.com/office/officeart/2005/8/layout/vList4#11"/>
    <dgm:cxn modelId="{48F50FED-3AEC-4575-BD32-E70892521A7C}" type="presParOf" srcId="{0DE5694B-977D-45C1-BBD9-C66FFE47B0A7}" destId="{D95F5219-62C3-4DA6-A79F-783CBBC617E2}" srcOrd="1" destOrd="0" presId="urn:microsoft.com/office/officeart/2005/8/layout/vList4#11"/>
    <dgm:cxn modelId="{1784806B-B128-42D9-BAC3-9E7B33D65EF5}" type="presParOf" srcId="{0DE5694B-977D-45C1-BBD9-C66FFE47B0A7}" destId="{454C198D-3EB6-497A-8554-D9B8354F0224}" srcOrd="2" destOrd="0" presId="urn:microsoft.com/office/officeart/2005/8/layout/vList4#11"/>
    <dgm:cxn modelId="{A90E0BAD-56E9-4EAC-BE7D-DDD7761A086C}" type="presParOf" srcId="{454C198D-3EB6-497A-8554-D9B8354F0224}" destId="{ED3CAE9F-9BA5-4417-8E04-D6DC8D037D63}" srcOrd="0" destOrd="0" presId="urn:microsoft.com/office/officeart/2005/8/layout/vList4#11"/>
    <dgm:cxn modelId="{5149EDC5-B9EB-4721-BBEF-11C7FFB2E680}" type="presParOf" srcId="{454C198D-3EB6-497A-8554-D9B8354F0224}" destId="{6443A8E1-54BA-4ED5-B2B0-31AE9653C854}" srcOrd="1" destOrd="0" presId="urn:microsoft.com/office/officeart/2005/8/layout/vList4#11"/>
    <dgm:cxn modelId="{650A7D26-2C7F-4CFE-B00B-0AEFBE4EC2D1}" type="presParOf" srcId="{454C198D-3EB6-497A-8554-D9B8354F0224}" destId="{34A2078B-FB29-4513-93A0-D950E5CF8E39}" srcOrd="2" destOrd="0" presId="urn:microsoft.com/office/officeart/2005/8/layout/vList4#11"/>
    <dgm:cxn modelId="{3552628C-5E19-47BB-AD15-A15AB403E41B}" type="presParOf" srcId="{0DE5694B-977D-45C1-BBD9-C66FFE47B0A7}" destId="{1CC2C39E-5496-4DD4-B61A-A9CE2CB7971A}" srcOrd="3" destOrd="0" presId="urn:microsoft.com/office/officeart/2005/8/layout/vList4#11"/>
    <dgm:cxn modelId="{0945259A-F918-4B86-8926-7AF51ECAE957}" type="presParOf" srcId="{0DE5694B-977D-45C1-BBD9-C66FFE47B0A7}" destId="{82D71D39-FA6E-4CA2-9F81-D7F41ADF1717}" srcOrd="4" destOrd="0" presId="urn:microsoft.com/office/officeart/2005/8/layout/vList4#11"/>
    <dgm:cxn modelId="{91C26F0D-AD7F-432C-AF8A-50EFD3FF9524}" type="presParOf" srcId="{82D71D39-FA6E-4CA2-9F81-D7F41ADF1717}" destId="{E2A0C760-2FC2-4B8F-B245-C561B7CA9AFE}" srcOrd="0" destOrd="0" presId="urn:microsoft.com/office/officeart/2005/8/layout/vList4#11"/>
    <dgm:cxn modelId="{D33E415B-47EB-4F2D-9958-ADBAB63C457B}" type="presParOf" srcId="{82D71D39-FA6E-4CA2-9F81-D7F41ADF1717}" destId="{04F4DB84-4462-4CC1-99BE-BD3D4342C5BD}" srcOrd="1" destOrd="0" presId="urn:microsoft.com/office/officeart/2005/8/layout/vList4#11"/>
    <dgm:cxn modelId="{2FE568C8-68B7-47EE-B407-791121315F83}" type="presParOf" srcId="{82D71D39-FA6E-4CA2-9F81-D7F41ADF1717}" destId="{B164C1F9-18F4-4C25-B720-90F66DE81081}" srcOrd="2" destOrd="0" presId="urn:microsoft.com/office/officeart/2005/8/layout/vList4#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1CEB4B-F8AB-4EA2-9D71-A11D04A293F2}" type="doc">
      <dgm:prSet loTypeId="urn:microsoft.com/office/officeart/2005/8/layout/hProcess9#1" loCatId="process" qsTypeId="urn:microsoft.com/office/officeart/2005/8/quickstyle/simple2#1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80D54B-A264-4AF7-9643-086ACFDC240C}">
      <dgm:prSet phldrT="[Text]"/>
      <dgm:spPr/>
      <dgm:t>
        <a:bodyPr/>
        <a:lstStyle/>
        <a:p>
          <a:r>
            <a:rPr lang="en-US"/>
            <a:t>List availability dates</a:t>
          </a:r>
        </a:p>
      </dgm:t>
    </dgm:pt>
    <dgm:pt modelId="{BFD993D0-F061-48E7-96F3-B5FA6796258E}" type="parTrans" cxnId="{8C281292-E9B7-461E-904F-D1D4C623F28B}">
      <dgm:prSet/>
      <dgm:spPr/>
    </dgm:pt>
    <dgm:pt modelId="{8E44A573-9EFC-4361-A76E-A3C7E86E6F09}" type="sibTrans" cxnId="{8C281292-E9B7-461E-904F-D1D4C623F28B}">
      <dgm:prSet/>
      <dgm:spPr/>
      <dgm:t>
        <a:bodyPr/>
        <a:lstStyle/>
        <a:p>
          <a:endParaRPr lang="en-US"/>
        </a:p>
      </dgm:t>
    </dgm:pt>
    <dgm:pt modelId="{2D70B6F6-4D8B-4575-9753-D7AAA065E9EC}">
      <dgm:prSet phldrT="[Text]"/>
      <dgm:spPr/>
      <dgm:t>
        <a:bodyPr/>
        <a:lstStyle/>
        <a:p>
          <a:r>
            <a:rPr lang="en-US" dirty="0"/>
            <a:t>Describe where product can be purchased or where to direct orders</a:t>
          </a:r>
        </a:p>
      </dgm:t>
    </dgm:pt>
    <dgm:pt modelId="{530AC302-C1BA-4B7B-A508-5E960A7BAF09}" type="parTrans" cxnId="{244E4A0B-8D17-4ACF-A6C1-D3C4EC1DDFA3}">
      <dgm:prSet/>
      <dgm:spPr/>
    </dgm:pt>
    <dgm:pt modelId="{7994D138-0F1E-46B2-B34E-F1377B6AF6A2}" type="sibTrans" cxnId="{244E4A0B-8D17-4ACF-A6C1-D3C4EC1DDFA3}">
      <dgm:prSet/>
      <dgm:spPr/>
    </dgm:pt>
    <dgm:pt modelId="{504E5FC8-8024-460D-BFCC-645836BDF86D}" type="pres">
      <dgm:prSet presAssocID="{B61CEB4B-F8AB-4EA2-9D71-A11D04A293F2}" presName="CompostProcess" presStyleCnt="0">
        <dgm:presLayoutVars>
          <dgm:dir/>
        </dgm:presLayoutVars>
      </dgm:prSet>
      <dgm:spPr/>
    </dgm:pt>
    <dgm:pt modelId="{511758A2-9CB5-4D0E-83F4-7D323FDBADD3}" type="pres">
      <dgm:prSet presAssocID="{B61CEB4B-F8AB-4EA2-9D71-A11D04A293F2}" presName="arrow" presStyleLbl="bgShp" presStyleIdx="0" presStyleCnt="1"/>
      <dgm:spPr/>
    </dgm:pt>
    <dgm:pt modelId="{F17D3096-7057-491C-9E64-B622386514F8}" type="pres">
      <dgm:prSet presAssocID="{B61CEB4B-F8AB-4EA2-9D71-A11D04A293F2}" presName="linearProcess" presStyleCnt="0"/>
      <dgm:spPr/>
    </dgm:pt>
    <dgm:pt modelId="{FC7578C1-FE4B-430C-AFA0-3F0B3DF520DC}" type="pres">
      <dgm:prSet presAssocID="{AD80D54B-A264-4AF7-9643-086ACFDC240C}" presName="textNode" presStyleLbl="node1" presStyleIdx="0" presStyleCnt="2">
        <dgm:presLayoutVars>
          <dgm:bulletEnabled val="1"/>
        </dgm:presLayoutVars>
      </dgm:prSet>
      <dgm:spPr/>
    </dgm:pt>
    <dgm:pt modelId="{98739E35-9423-449E-ADF6-6D5F38A48251}" type="pres">
      <dgm:prSet presAssocID="{8E44A573-9EFC-4361-A76E-A3C7E86E6F09}" presName="sibTrans" presStyleCnt="0"/>
      <dgm:spPr/>
    </dgm:pt>
    <dgm:pt modelId="{8B38ED86-3238-4E50-8BA1-1631127DDB90}" type="pres">
      <dgm:prSet presAssocID="{2D70B6F6-4D8B-4575-9753-D7AAA065E9EC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4E92000A-EC3B-4458-8A53-295F1BF0E21F}" type="presOf" srcId="{2D70B6F6-4D8B-4575-9753-D7AAA065E9EC}" destId="{8B38ED86-3238-4E50-8BA1-1631127DDB90}" srcOrd="0" destOrd="0" presId="urn:microsoft.com/office/officeart/2005/8/layout/hProcess9#1"/>
    <dgm:cxn modelId="{244E4A0B-8D17-4ACF-A6C1-D3C4EC1DDFA3}" srcId="{B61CEB4B-F8AB-4EA2-9D71-A11D04A293F2}" destId="{2D70B6F6-4D8B-4575-9753-D7AAA065E9EC}" srcOrd="1" destOrd="0" parTransId="{530AC302-C1BA-4B7B-A508-5E960A7BAF09}" sibTransId="{7994D138-0F1E-46B2-B34E-F1377B6AF6A2}"/>
    <dgm:cxn modelId="{C8AB062A-C5B7-490A-9001-BB7383B3E61A}" type="presOf" srcId="{AD80D54B-A264-4AF7-9643-086ACFDC240C}" destId="{FC7578C1-FE4B-430C-AFA0-3F0B3DF520DC}" srcOrd="0" destOrd="0" presId="urn:microsoft.com/office/officeart/2005/8/layout/hProcess9#1"/>
    <dgm:cxn modelId="{8C281292-E9B7-461E-904F-D1D4C623F28B}" srcId="{B61CEB4B-F8AB-4EA2-9D71-A11D04A293F2}" destId="{AD80D54B-A264-4AF7-9643-086ACFDC240C}" srcOrd="0" destOrd="0" parTransId="{BFD993D0-F061-48E7-96F3-B5FA6796258E}" sibTransId="{8E44A573-9EFC-4361-A76E-A3C7E86E6F09}"/>
    <dgm:cxn modelId="{2CBBC2BD-631C-4E94-A598-094CB3940E9C}" type="presOf" srcId="{B61CEB4B-F8AB-4EA2-9D71-A11D04A293F2}" destId="{504E5FC8-8024-460D-BFCC-645836BDF86D}" srcOrd="0" destOrd="0" presId="urn:microsoft.com/office/officeart/2005/8/layout/hProcess9#1"/>
    <dgm:cxn modelId="{C184E518-653A-45E3-82E5-22B2936B5172}" type="presParOf" srcId="{504E5FC8-8024-460D-BFCC-645836BDF86D}" destId="{511758A2-9CB5-4D0E-83F4-7D323FDBADD3}" srcOrd="0" destOrd="0" presId="urn:microsoft.com/office/officeart/2005/8/layout/hProcess9#1"/>
    <dgm:cxn modelId="{C40237C0-A8A9-46A3-B62A-B25E2487A577}" type="presParOf" srcId="{504E5FC8-8024-460D-BFCC-645836BDF86D}" destId="{F17D3096-7057-491C-9E64-B622386514F8}" srcOrd="1" destOrd="0" presId="urn:microsoft.com/office/officeart/2005/8/layout/hProcess9#1"/>
    <dgm:cxn modelId="{7E77AF24-8C24-4A3F-A5DA-4F6CF5E3AF42}" type="presParOf" srcId="{F17D3096-7057-491C-9E64-B622386514F8}" destId="{FC7578C1-FE4B-430C-AFA0-3F0B3DF520DC}" srcOrd="0" destOrd="0" presId="urn:microsoft.com/office/officeart/2005/8/layout/hProcess9#1"/>
    <dgm:cxn modelId="{8539322D-BF84-43BA-B2C5-32E7C9208EF8}" type="presParOf" srcId="{F17D3096-7057-491C-9E64-B622386514F8}" destId="{98739E35-9423-449E-ADF6-6D5F38A48251}" srcOrd="1" destOrd="0" presId="urn:microsoft.com/office/officeart/2005/8/layout/hProcess9#1"/>
    <dgm:cxn modelId="{DF879CFC-B85B-4C0A-A604-B165E54789A6}" type="presParOf" srcId="{F17D3096-7057-491C-9E64-B622386514F8}" destId="{8B38ED86-3238-4E50-8BA1-1631127DDB90}" srcOrd="2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930E2-F06B-4D43-823A-A5BC31605B61}">
      <dsp:nvSpPr>
        <dsp:cNvPr id="0" name=""/>
        <dsp:cNvSpPr/>
      </dsp:nvSpPr>
      <dsp:spPr>
        <a:xfrm>
          <a:off x="741635" y="71"/>
          <a:ext cx="2093841" cy="125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Lean Canvas</a:t>
          </a:r>
        </a:p>
      </dsp:txBody>
      <dsp:txXfrm>
        <a:off x="741635" y="71"/>
        <a:ext cx="2093841" cy="1256304"/>
      </dsp:txXfrm>
    </dsp:sp>
    <dsp:sp modelId="{41BBD0EB-4BDC-4487-94BF-DBF77C935DE4}">
      <dsp:nvSpPr>
        <dsp:cNvPr id="0" name=""/>
        <dsp:cNvSpPr/>
      </dsp:nvSpPr>
      <dsp:spPr>
        <a:xfrm>
          <a:off x="3044860" y="71"/>
          <a:ext cx="2093841" cy="125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Products and Services</a:t>
          </a:r>
        </a:p>
      </dsp:txBody>
      <dsp:txXfrm>
        <a:off x="3044860" y="71"/>
        <a:ext cx="2093841" cy="1256304"/>
      </dsp:txXfrm>
    </dsp:sp>
    <dsp:sp modelId="{2F7101EC-3E1F-40C4-87CE-A1D048F5C39F}">
      <dsp:nvSpPr>
        <dsp:cNvPr id="0" name=""/>
        <dsp:cNvSpPr/>
      </dsp:nvSpPr>
      <dsp:spPr>
        <a:xfrm>
          <a:off x="5348085" y="71"/>
          <a:ext cx="2093841" cy="125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Marketing Plan</a:t>
          </a:r>
        </a:p>
      </dsp:txBody>
      <dsp:txXfrm>
        <a:off x="5348085" y="71"/>
        <a:ext cx="2093841" cy="1256304"/>
      </dsp:txXfrm>
    </dsp:sp>
    <dsp:sp modelId="{F7CA447B-E38F-484A-B510-2791B383BC79}">
      <dsp:nvSpPr>
        <dsp:cNvPr id="0" name=""/>
        <dsp:cNvSpPr/>
      </dsp:nvSpPr>
      <dsp:spPr>
        <a:xfrm>
          <a:off x="741635" y="1465760"/>
          <a:ext cx="2093841" cy="125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Operational Plan</a:t>
          </a:r>
        </a:p>
      </dsp:txBody>
      <dsp:txXfrm>
        <a:off x="741635" y="1465760"/>
        <a:ext cx="2093841" cy="1256304"/>
      </dsp:txXfrm>
    </dsp:sp>
    <dsp:sp modelId="{125DFC68-0B03-4F00-846A-B288957EA436}">
      <dsp:nvSpPr>
        <dsp:cNvPr id="0" name=""/>
        <dsp:cNvSpPr/>
      </dsp:nvSpPr>
      <dsp:spPr>
        <a:xfrm>
          <a:off x="3044860" y="1465760"/>
          <a:ext cx="2093841" cy="125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Management and Organization</a:t>
          </a:r>
        </a:p>
      </dsp:txBody>
      <dsp:txXfrm>
        <a:off x="3044860" y="1465760"/>
        <a:ext cx="2093841" cy="1256304"/>
      </dsp:txXfrm>
    </dsp:sp>
    <dsp:sp modelId="{A7CAFABC-355F-4B3C-8EFC-7EBE2371B19B}">
      <dsp:nvSpPr>
        <dsp:cNvPr id="0" name=""/>
        <dsp:cNvSpPr/>
      </dsp:nvSpPr>
      <dsp:spPr>
        <a:xfrm>
          <a:off x="5348085" y="1465760"/>
          <a:ext cx="2093841" cy="125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Personal Financial Statement</a:t>
          </a:r>
        </a:p>
      </dsp:txBody>
      <dsp:txXfrm>
        <a:off x="5348085" y="1465760"/>
        <a:ext cx="2093841" cy="1256304"/>
      </dsp:txXfrm>
    </dsp:sp>
    <dsp:sp modelId="{E23BDD75-4571-4F05-80D7-60B21D3B2EBB}">
      <dsp:nvSpPr>
        <dsp:cNvPr id="0" name=""/>
        <dsp:cNvSpPr/>
      </dsp:nvSpPr>
      <dsp:spPr>
        <a:xfrm>
          <a:off x="1893247" y="2931448"/>
          <a:ext cx="2093841" cy="125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Startup Expenses and Capitalization</a:t>
          </a:r>
        </a:p>
      </dsp:txBody>
      <dsp:txXfrm>
        <a:off x="1893247" y="2931448"/>
        <a:ext cx="2093841" cy="1256304"/>
      </dsp:txXfrm>
    </dsp:sp>
    <dsp:sp modelId="{13C11FD0-391A-45EA-80E5-2B82D98E0E3B}">
      <dsp:nvSpPr>
        <dsp:cNvPr id="0" name=""/>
        <dsp:cNvSpPr/>
      </dsp:nvSpPr>
      <dsp:spPr>
        <a:xfrm>
          <a:off x="4196473" y="2931448"/>
          <a:ext cx="2093841" cy="125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Financial Plan</a:t>
          </a:r>
        </a:p>
      </dsp:txBody>
      <dsp:txXfrm>
        <a:off x="4196473" y="2931448"/>
        <a:ext cx="2093841" cy="1256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973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27000" rIns="163576" bIns="1270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several slides to outline the features of your product</a:t>
          </a:r>
        </a:p>
      </dsp:txBody>
      <dsp:txXfrm>
        <a:off x="1734046" y="0"/>
        <a:ext cx="5728493" cy="973342"/>
      </dsp:txXfrm>
    </dsp:sp>
    <dsp:sp modelId="{F5B24BF9-84C2-415A-8B0D-3C09505368CB}">
      <dsp:nvSpPr>
        <dsp:cNvPr id="0" name=""/>
        <dsp:cNvSpPr/>
      </dsp:nvSpPr>
      <dsp:spPr>
        <a:xfrm>
          <a:off x="97334" y="97334"/>
          <a:ext cx="1636712" cy="778673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1070676"/>
          <a:ext cx="8183562" cy="973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27000" rIns="163576" bIns="1270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Group features in logical categories, using one slide per category</a:t>
          </a:r>
        </a:p>
      </dsp:txBody>
      <dsp:txXfrm>
        <a:off x="1734046" y="1070676"/>
        <a:ext cx="5728493" cy="973342"/>
      </dsp:txXfrm>
    </dsp:sp>
    <dsp:sp modelId="{1C648B78-E240-4090-8B47-5C724EDBF6D9}">
      <dsp:nvSpPr>
        <dsp:cNvPr id="0" name=""/>
        <dsp:cNvSpPr/>
      </dsp:nvSpPr>
      <dsp:spPr>
        <a:xfrm>
          <a:off x="97334" y="1168010"/>
          <a:ext cx="1636712" cy="778673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2141352"/>
          <a:ext cx="8183562" cy="973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27000" rIns="163576" bIns="1270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 sure to state the user benefit of each feature</a:t>
          </a:r>
        </a:p>
      </dsp:txBody>
      <dsp:txXfrm>
        <a:off x="1734046" y="2141352"/>
        <a:ext cx="5728493" cy="973342"/>
      </dsp:txXfrm>
    </dsp:sp>
    <dsp:sp modelId="{61B0A597-7C54-4B00-8E77-07100A42FCD1}">
      <dsp:nvSpPr>
        <dsp:cNvPr id="0" name=""/>
        <dsp:cNvSpPr/>
      </dsp:nvSpPr>
      <dsp:spPr>
        <a:xfrm>
          <a:off x="97334" y="2238686"/>
          <a:ext cx="1636712" cy="778673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3212029"/>
          <a:ext cx="8183562" cy="973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27000" rIns="163576" bIns="1270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one slide </a:t>
          </a:r>
          <a:r>
            <a:rPr lang="en-US" sz="2300" kern="1200"/>
            <a:t>per model, if appropriate</a:t>
          </a:r>
          <a:endParaRPr lang="en-US" sz="2300" kern="1200" dirty="0"/>
        </a:p>
      </dsp:txBody>
      <dsp:txXfrm>
        <a:off x="1734046" y="3212029"/>
        <a:ext cx="5728493" cy="973342"/>
      </dsp:txXfrm>
    </dsp:sp>
    <dsp:sp modelId="{8EAD9F37-FFC1-4597-88E0-AA72711CC81E}">
      <dsp:nvSpPr>
        <dsp:cNvPr id="0" name=""/>
        <dsp:cNvSpPr/>
      </dsp:nvSpPr>
      <dsp:spPr>
        <a:xfrm>
          <a:off x="97334" y="3309363"/>
          <a:ext cx="1636712" cy="778673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13930-97ED-4E4E-9943-CF42B65C3D5F}">
      <dsp:nvSpPr>
        <dsp:cNvPr id="0" name=""/>
        <dsp:cNvSpPr/>
      </dsp:nvSpPr>
      <dsp:spPr>
        <a:xfrm>
          <a:off x="2398329" y="170130"/>
          <a:ext cx="3376433" cy="117259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3BEB1-F1B0-4471-9842-CD5AA6057D87}">
      <dsp:nvSpPr>
        <dsp:cNvPr id="0" name=""/>
        <dsp:cNvSpPr/>
      </dsp:nvSpPr>
      <dsp:spPr>
        <a:xfrm>
          <a:off x="3764607" y="3041407"/>
          <a:ext cx="654347" cy="41878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2D1F6B-F0F8-4CDA-94E3-6586D70F350F}">
      <dsp:nvSpPr>
        <dsp:cNvPr id="0" name=""/>
        <dsp:cNvSpPr/>
      </dsp:nvSpPr>
      <dsp:spPr>
        <a:xfrm>
          <a:off x="2521346" y="3376433"/>
          <a:ext cx="3140868" cy="78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Discuss how the product or service can be used by different groups, giving real user examples where possible</a:t>
          </a:r>
          <a:endParaRPr lang="en-US" sz="1100" kern="1200" dirty="0"/>
        </a:p>
      </dsp:txBody>
      <dsp:txXfrm>
        <a:off x="2521346" y="3376433"/>
        <a:ext cx="3140868" cy="785217"/>
      </dsp:txXfrm>
    </dsp:sp>
    <dsp:sp modelId="{01DEDD22-553A-454C-8CB4-8BDE2171A8D5}">
      <dsp:nvSpPr>
        <dsp:cNvPr id="0" name=""/>
        <dsp:cNvSpPr/>
      </dsp:nvSpPr>
      <dsp:spPr>
        <a:xfrm>
          <a:off x="3625885" y="1433283"/>
          <a:ext cx="1177825" cy="11778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Example</a:t>
          </a:r>
        </a:p>
      </dsp:txBody>
      <dsp:txXfrm>
        <a:off x="3798373" y="1605771"/>
        <a:ext cx="832849" cy="832849"/>
      </dsp:txXfrm>
    </dsp:sp>
    <dsp:sp modelId="{2FB823A9-59DD-41A2-BA60-E7A37DDB037D}">
      <dsp:nvSpPr>
        <dsp:cNvPr id="0" name=""/>
        <dsp:cNvSpPr/>
      </dsp:nvSpPr>
      <dsp:spPr>
        <a:xfrm>
          <a:off x="2783085" y="549652"/>
          <a:ext cx="1177825" cy="11778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Example</a:t>
          </a:r>
        </a:p>
      </dsp:txBody>
      <dsp:txXfrm>
        <a:off x="2955573" y="722140"/>
        <a:ext cx="832849" cy="832849"/>
      </dsp:txXfrm>
    </dsp:sp>
    <dsp:sp modelId="{51FD6B82-684A-43EE-BA07-CF6B818CBE56}">
      <dsp:nvSpPr>
        <dsp:cNvPr id="0" name=""/>
        <dsp:cNvSpPr/>
      </dsp:nvSpPr>
      <dsp:spPr>
        <a:xfrm>
          <a:off x="3987085" y="264879"/>
          <a:ext cx="1177825" cy="11778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Example</a:t>
          </a:r>
        </a:p>
      </dsp:txBody>
      <dsp:txXfrm>
        <a:off x="4159573" y="437367"/>
        <a:ext cx="832849" cy="832849"/>
      </dsp:txXfrm>
    </dsp:sp>
    <dsp:sp modelId="{AD25BB71-AE7C-42E4-8118-B058EDBDB51C}">
      <dsp:nvSpPr>
        <dsp:cNvPr id="0" name=""/>
        <dsp:cNvSpPr/>
      </dsp:nvSpPr>
      <dsp:spPr>
        <a:xfrm>
          <a:off x="2259607" y="26173"/>
          <a:ext cx="3664346" cy="293147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69EA0-1B6C-4C34-9BDB-E1ED6F9133AA}">
      <dsp:nvSpPr>
        <dsp:cNvPr id="0" name=""/>
        <dsp:cNvSpPr/>
      </dsp:nvSpPr>
      <dsp:spPr>
        <a:xfrm>
          <a:off x="6142" y="1215677"/>
          <a:ext cx="4391175" cy="17564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3096" rIns="26670" bIns="230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products, give relevant technical specifications, using as many slides as necessary</a:t>
          </a:r>
        </a:p>
      </dsp:txBody>
      <dsp:txXfrm>
        <a:off x="884377" y="1215677"/>
        <a:ext cx="2634705" cy="1756470"/>
      </dsp:txXfrm>
    </dsp:sp>
    <dsp:sp modelId="{2E17CB32-83F2-4445-8CD8-883CCE2738C6}">
      <dsp:nvSpPr>
        <dsp:cNvPr id="0" name=""/>
        <dsp:cNvSpPr/>
      </dsp:nvSpPr>
      <dsp:spPr>
        <a:xfrm>
          <a:off x="3781952" y="1215677"/>
          <a:ext cx="4395467" cy="17564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3096" rIns="26670" bIns="230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services, detail the items and conditions under which the service is offered</a:t>
          </a:r>
        </a:p>
      </dsp:txBody>
      <dsp:txXfrm>
        <a:off x="4660187" y="1215677"/>
        <a:ext cx="2638997" cy="17564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BA1B3-864A-4094-A1EB-BE104C105375}">
      <dsp:nvSpPr>
        <dsp:cNvPr id="0" name=""/>
        <dsp:cNvSpPr/>
      </dsp:nvSpPr>
      <dsp:spPr>
        <a:xfrm>
          <a:off x="0" y="0"/>
          <a:ext cx="8183562" cy="13086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27000" rIns="113792" bIns="1270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Detail the product models available and list specific prices for each model and additional options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Model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Price</a:t>
          </a:r>
        </a:p>
      </dsp:txBody>
      <dsp:txXfrm>
        <a:off x="1767581" y="0"/>
        <a:ext cx="5728493" cy="1308695"/>
      </dsp:txXfrm>
    </dsp:sp>
    <dsp:sp modelId="{A00F4661-E89F-4303-85BA-4DF8943FFAF6}">
      <dsp:nvSpPr>
        <dsp:cNvPr id="0" name=""/>
        <dsp:cNvSpPr/>
      </dsp:nvSpPr>
      <dsp:spPr>
        <a:xfrm>
          <a:off x="130869" y="130869"/>
          <a:ext cx="1636712" cy="1046956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D3CAE9F-9BA5-4417-8E04-D6DC8D037D63}">
      <dsp:nvSpPr>
        <dsp:cNvPr id="0" name=""/>
        <dsp:cNvSpPr/>
      </dsp:nvSpPr>
      <dsp:spPr>
        <a:xfrm>
          <a:off x="0" y="1439564"/>
          <a:ext cx="8183562" cy="13086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27000" rIns="113792" bIns="1270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Detail the product models available and list specific prices for each model and additional options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Model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Price</a:t>
          </a:r>
        </a:p>
      </dsp:txBody>
      <dsp:txXfrm>
        <a:off x="1767581" y="1439564"/>
        <a:ext cx="5728493" cy="1308695"/>
      </dsp:txXfrm>
    </dsp:sp>
    <dsp:sp modelId="{6443A8E1-54BA-4ED5-B2B0-31AE9653C854}">
      <dsp:nvSpPr>
        <dsp:cNvPr id="0" name=""/>
        <dsp:cNvSpPr/>
      </dsp:nvSpPr>
      <dsp:spPr>
        <a:xfrm>
          <a:off x="130869" y="1570434"/>
          <a:ext cx="1636712" cy="1046956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A0C760-2FC2-4B8F-B245-C561B7CA9AFE}">
      <dsp:nvSpPr>
        <dsp:cNvPr id="0" name=""/>
        <dsp:cNvSpPr/>
      </dsp:nvSpPr>
      <dsp:spPr>
        <a:xfrm>
          <a:off x="0" y="2879129"/>
          <a:ext cx="8183562" cy="13086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27000" rIns="113792" bIns="1270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Detail the product models available and list specific prices for each model and additional options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Model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Price</a:t>
          </a:r>
        </a:p>
      </dsp:txBody>
      <dsp:txXfrm>
        <a:off x="1767581" y="2879129"/>
        <a:ext cx="5728493" cy="1308695"/>
      </dsp:txXfrm>
    </dsp:sp>
    <dsp:sp modelId="{04F4DB84-4462-4CC1-99BE-BD3D4342C5BD}">
      <dsp:nvSpPr>
        <dsp:cNvPr id="0" name=""/>
        <dsp:cNvSpPr/>
      </dsp:nvSpPr>
      <dsp:spPr>
        <a:xfrm>
          <a:off x="130869" y="3009999"/>
          <a:ext cx="1636712" cy="1046956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758A2-9CB5-4D0E-83F4-7D323FDBADD3}">
      <dsp:nvSpPr>
        <dsp:cNvPr id="0" name=""/>
        <dsp:cNvSpPr/>
      </dsp:nvSpPr>
      <dsp:spPr>
        <a:xfrm>
          <a:off x="613767" y="0"/>
          <a:ext cx="6956027" cy="41878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578C1-FE4B-430C-AFA0-3F0B3DF520DC}">
      <dsp:nvSpPr>
        <dsp:cNvPr id="0" name=""/>
        <dsp:cNvSpPr/>
      </dsp:nvSpPr>
      <dsp:spPr>
        <a:xfrm>
          <a:off x="99" y="1256347"/>
          <a:ext cx="3991884" cy="1675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List availability dates</a:t>
          </a:r>
        </a:p>
      </dsp:txBody>
      <dsp:txXfrm>
        <a:off x="81872" y="1338120"/>
        <a:ext cx="3828338" cy="1511584"/>
      </dsp:txXfrm>
    </dsp:sp>
    <dsp:sp modelId="{8B38ED86-3238-4E50-8BA1-1631127DDB90}">
      <dsp:nvSpPr>
        <dsp:cNvPr id="0" name=""/>
        <dsp:cNvSpPr/>
      </dsp:nvSpPr>
      <dsp:spPr>
        <a:xfrm>
          <a:off x="4191578" y="1256347"/>
          <a:ext cx="3991884" cy="1675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Describe where product can be purchased or where to direct orders</a:t>
          </a:r>
        </a:p>
      </dsp:txBody>
      <dsp:txXfrm>
        <a:off x="4273351" y="1338120"/>
        <a:ext cx="3828338" cy="1511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#1" minVer="12.0">
  <dgm:title val=""/>
  <dgm:desc val=""/>
  <dgm:catLst>
    <dgm:cat type="relationship" pri="5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</dgm:varLst>
    <dgm:alg type="composite">
      <dgm:param type="ar" val="1.25"/>
    </dgm:alg>
    <dgm:presOf/>
    <dgm:shape xmlns:r="http://schemas.openxmlformats.org/officeDocument/2006/relationships" r:blip="">
      <dgm:adjLst/>
    </dgm:shape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36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36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36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</dgm:layoutNode>
        <dgm:layoutNode name="rectangle" styleLbl="revTx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ruleLst>
            <dgm:rule type="primFontSz" val="2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/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/>
              <dgm:constr type="bMarg"/>
              <dgm:constr type="lMarg"/>
              <dgm:constr type="rMarg"/>
            </dgm:constrLst>
            <dgm:ruleLst>
              <dgm:rule type="primFontSz" val="2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/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/>
              <dgm:constr type="bMarg"/>
              <dgm:constr type="lMarg"/>
              <dgm:constr type="rMarg"/>
            </dgm:constrLst>
            <dgm:ruleLst>
              <dgm:rule type="primFontSz" val="2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/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/>
              <dgm:constr type="bMarg"/>
              <dgm:constr type="lMarg"/>
              <dgm:constr type="rMarg"/>
            </dgm:constrLst>
            <dgm:ruleLst>
              <dgm:rule type="primFontSz" val="2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#1" minVer="12.0">
  <dgm:title val=""/>
  <dgm:desc val=""/>
  <dgm:catLst>
    <dgm:cat type="process" pri="3000"/>
    <dgm:cat type="conver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w" for="ch" forName="parentChildGroup" refType="w"/>
      <dgm:constr type="w" for="des" forName="parent" refType="w" refFor="ch" refForName="parentChildGroup"/>
      <dgm:constr type="h" for="des" forName="parent" refType="w" refFor="des" refForName="parent" op="equ" fact="0.4"/>
      <dgm:constr type="w" for="des" forName="parent" op="equ"/>
      <dgm:constr type="h" for="des" forName="parent" op="equ"/>
      <dgm:constr type="w" for="des" forName="child" refType="w" refFor="des" refForName="parent" op="equ" fact="0.86"/>
      <dgm:constr type="w" for="des" forName="child" op="equ"/>
      <dgm:constr type="h" for="des" forName="child" op="equ"/>
      <dgm:constr type="w" for="des" forName="spacing" refType="h" refFor="des" refForName="parent" op="equ" fact="-0.35"/>
      <dgm:constr type="tMarg" for="des" forName="parent" refType="h" refFor="des" refForName="parent" fact="0.02"/>
      <dgm:constr type="bMarg" for="des" forName="parent" refType="tMarg" refFor="des" refForName="parent"/>
      <dgm:constr type="tMarg" for="des" forName="child" refType="h" refFor="des" refForName="parent" fact="0.3"/>
      <dgm:constr type="primFontSz" for="des" forName="parent" op="equ"/>
      <dgm:constr type="primFontSz" for="des" forName="child" op="equ"/>
      <dgm:constr type="secFontSz" for="des" forName="child" refType="primFontSz" refFor="des" refForName="parent" op="lte"/>
      <dgm:constr type="primFontSz" for="des" forName="parent" refType="secFontSz" refFor="des" refForName="child" op="lte" fact="2"/>
    </dgm:constrLst>
    <dgm:ruleLst/>
    <dgm:forEach name="Name4" axis="ch" ptType="node">
      <dgm:layoutNode name="parentChildGroup">
        <dgm:choose name="Name5">
          <dgm:if name="Name6" func="var" arg="dir" op="equ" val="norm">
            <dgm:alg type="lin">
              <dgm:param type="linDir" val="fromT"/>
              <dgm:param type="nodeHorzAlign" val="l"/>
            </dgm:alg>
          </dgm:if>
          <dgm:else name="Name7">
            <dgm:alg type="lin">
              <dgm:param type="linDir" val="fromT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layoutNode name="parent">
          <dgm:alg type="tx"/>
          <dgm:varLst>
            <dgm:chMax val="1"/>
            <dgm:bulletEnabled val="1"/>
          </dgm:varLst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</dgm:if>
            <dgm:else name="Name10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1">
            <dgm:if name="Name12" func="var" arg="dir" op="equ" val="norm">
              <dgm:constrLst>
                <dgm:constr type="primFontSz" val="100"/>
                <dgm:constr type="rMarg" refType="primFontSz" fact="0.105"/>
                <dgm:constr type="lMarg" refType="primFontSz" fact="0.315"/>
              </dgm:constrLst>
            </dgm:if>
            <dgm:else name="Name13">
              <dgm:constrLst>
                <dgm:constr type="primFontSz" val="100"/>
                <dgm:constr type="lMarg" refType="primFontSz" fact="0.105"/>
                <dgm:constr type="rMarg" refType="primFontSz" fact="0.315"/>
              </dgm:constrLst>
            </dgm:else>
          </dgm:choose>
          <dgm:ruleLst>
            <dgm:rule type="primFontSz" val="2" fact="NaN" max="NaN"/>
          </dgm:ruleLst>
        </dgm:layoutNode>
        <dgm:choose name="Name14">
          <dgm:if name="Name15" axis="par des" func="maxDepth" op="gte" val="2">
            <dgm:layoutNode name="child" styleLbl="revTx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w" fact="0.05"/>
                <dgm:constr type="rMarg" refType="w" fact="0.15"/>
                <dgm:constr type="bMarg"/>
                <dgm:constr type="secFontSz" val="100"/>
              </dgm:constrLst>
              <dgm:ruleLst>
                <dgm:rule type="h" val="INF" fact="NaN" max="NaN"/>
                <dgm:rule type="secFontSz" val="2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1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#1" minVer="12.0">
  <dgm:title val=""/>
  <dgm:desc val=""/>
  <dgm:catLst>
    <dgm:cat type="process" pri="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constrLst>
      <dgm:constr type="w" val="INF"/>
      <dgm:constr type="h" val="INF"/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presOf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100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</dgm:constrLst>
          <dgm:ruleLst>
            <dgm:rule type="w" val="NaN" fact="1" max="NaN"/>
            <dgm:rule type="primFontSz" val="2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7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#9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#10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#1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1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8/24/2017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DAYALEKTOR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544168"/>
          </a:xfrm>
        </p:spPr>
        <p:txBody>
          <a:bodyPr>
            <a:noAutofit/>
          </a:bodyPr>
          <a:lstStyle/>
          <a:p>
            <a:r>
              <a:rPr lang="en-US" sz="2500" dirty="0"/>
              <a:t>Belchez, Maica L.</a:t>
            </a:r>
            <a:br>
              <a:rPr lang="en-US" sz="2500" dirty="0"/>
            </a:br>
            <a:r>
              <a:rPr lang="en-US" sz="2500" dirty="0" err="1"/>
              <a:t>Carpio</a:t>
            </a:r>
            <a:r>
              <a:rPr lang="en-US" sz="2500" dirty="0"/>
              <a:t>, </a:t>
            </a:r>
            <a:r>
              <a:rPr lang="en-US" sz="2500" dirty="0" err="1"/>
              <a:t>Aira</a:t>
            </a:r>
            <a:r>
              <a:rPr lang="en-US" sz="2500" dirty="0"/>
              <a:t> Joyce A.</a:t>
            </a:r>
            <a:br>
              <a:rPr lang="en-US" sz="2500" dirty="0"/>
            </a:br>
            <a:r>
              <a:rPr lang="en-US" sz="2500" dirty="0" err="1"/>
              <a:t>Gardon</a:t>
            </a:r>
            <a:r>
              <a:rPr lang="en-US" sz="2500" dirty="0"/>
              <a:t>, Jana Marie G.</a:t>
            </a:r>
            <a:br>
              <a:rPr lang="en-US" sz="2500" dirty="0"/>
            </a:br>
            <a:r>
              <a:rPr lang="en-US" sz="2500" dirty="0" err="1"/>
              <a:t>Haboc</a:t>
            </a:r>
            <a:r>
              <a:rPr lang="en-US" sz="2500" dirty="0"/>
              <a:t>, Florence Gail 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02358"/>
            <a:ext cx="2808312" cy="27826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915651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>
            <a:normAutofit/>
          </a:bodyPr>
          <a:lstStyle/>
          <a:p>
            <a:r>
              <a:rPr lang="en-US" sz="5000" dirty="0"/>
              <a:t>Lean Canvas</a:t>
            </a:r>
            <a:endParaRPr lang="en-PH" sz="5000" dirty="0"/>
          </a:p>
        </p:txBody>
      </p:sp>
    </p:spTree>
    <p:extLst>
      <p:ext uri="{BB962C8B-B14F-4D97-AF65-F5344CB8AC3E}">
        <p14:creationId xmlns:p14="http://schemas.microsoft.com/office/powerpoint/2010/main" val="71557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Autofit/>
          </a:bodyPr>
          <a:lstStyle/>
          <a:p>
            <a:r>
              <a:rPr lang="en-US" sz="4000" dirty="0"/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924944"/>
            <a:ext cx="4762872" cy="2448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70457"/>
            <a:ext cx="4762872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Autofit/>
          </a:bodyPr>
          <a:lstStyle/>
          <a:p>
            <a:r>
              <a:rPr lang="en-US" sz="4000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332885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533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overview presentation</Template>
  <TotalTime>0</TotalTime>
  <Words>209</Words>
  <Application>Microsoft Office PowerPoint</Application>
  <PresentationFormat>On-screen Show (4:3)</PresentationFormat>
  <Paragraphs>58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Verdana</vt:lpstr>
      <vt:lpstr>Wingdings 2</vt:lpstr>
      <vt:lpstr>Aspect</vt:lpstr>
      <vt:lpstr>DAYALEKTOR</vt:lpstr>
      <vt:lpstr>Overview</vt:lpstr>
      <vt:lpstr>Lean Canvas</vt:lpstr>
      <vt:lpstr>Problems</vt:lpstr>
      <vt:lpstr>Solutions</vt:lpstr>
      <vt:lpstr>Features</vt:lpstr>
      <vt:lpstr>Applications</vt:lpstr>
      <vt:lpstr>Specifications</vt:lpstr>
      <vt:lpstr>Pricing</vt:lpstr>
      <vt:lpstr>Availability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2017-08-24T12:18:37Z</dcterms:created>
  <dcterms:modified xsi:type="dcterms:W3CDTF">2017-08-24T16:21:27Z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