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8000" dirty="0"/>
              <a:t>DAYALEKTOR</a:t>
            </a:r>
            <a:endParaRPr lang="en-P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 anchor="ctr">
            <a:noAutofit/>
          </a:bodyPr>
          <a:lstStyle/>
          <a:p>
            <a:r>
              <a:rPr lang="en-US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US" sz="2000" dirty="0"/>
            </a:br>
            <a:r>
              <a:rPr lang="en-US" sz="2000" dirty="0" err="1"/>
              <a:t>Gardon</a:t>
            </a:r>
            <a:r>
              <a:rPr lang="en-US" sz="2000" dirty="0"/>
              <a:t>, Jana Marie G.</a:t>
            </a:r>
            <a:br>
              <a:rPr lang="en-US" sz="2000" dirty="0"/>
            </a:br>
            <a:r>
              <a:rPr lang="en-US" sz="2000" dirty="0" err="1"/>
              <a:t>Haboc</a:t>
            </a:r>
            <a:r>
              <a:rPr lang="en-US" sz="2000" dirty="0"/>
              <a:t>, Florence Gail G.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56705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18" y="0"/>
            <a:ext cx="11526983" cy="6858000"/>
          </a:xfrm>
        </p:spPr>
      </p:pic>
    </p:spTree>
    <p:extLst>
      <p:ext uri="{BB962C8B-B14F-4D97-AF65-F5344CB8AC3E}">
        <p14:creationId xmlns:p14="http://schemas.microsoft.com/office/powerpoint/2010/main" val="943192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DAYALEKTOR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Maica Belchez</cp:lastModifiedBy>
  <cp:revision>1</cp:revision>
  <dcterms:created xsi:type="dcterms:W3CDTF">2017-08-06T08:58:58Z</dcterms:created>
  <dcterms:modified xsi:type="dcterms:W3CDTF">2017-08-06T09:19:01Z</dcterms:modified>
</cp:coreProperties>
</file>