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1607128"/>
            <a:ext cx="5518066" cy="2455592"/>
          </a:xfrm>
        </p:spPr>
        <p:txBody>
          <a:bodyPr anchor="ctr">
            <a:noAutofit/>
          </a:bodyPr>
          <a:lstStyle/>
          <a:p>
            <a:pPr algn="ctr"/>
            <a:r>
              <a:rPr lang="en-PH" dirty="0" err="1"/>
              <a:t>Dayalektor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572008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226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15158"/>
              </p:ext>
            </p:extLst>
          </p:nvPr>
        </p:nvGraphicFramePr>
        <p:xfrm>
          <a:off x="2197894" y="1097651"/>
          <a:ext cx="7796212" cy="1950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Language</a:t>
                      </a:r>
                      <a:r>
                        <a:rPr lang="en-PH" sz="1600" baseline="0" dirty="0"/>
                        <a:t>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Misunderstanding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Philippine dialect translator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Vocabulary</a:t>
                      </a:r>
                      <a:r>
                        <a:rPr lang="en-PH" sz="1600" baseline="0" dirty="0"/>
                        <a:t> library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i="0" dirty="0"/>
                        <a:t>Voice activation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Voice dictation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Text-to-Speech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Delegated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258034"/>
              </p:ext>
            </p:extLst>
          </p:nvPr>
        </p:nvGraphicFramePr>
        <p:xfrm>
          <a:off x="2197894" y="3048371"/>
          <a:ext cx="7796212" cy="31699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No</a:t>
                      </a:r>
                      <a:r>
                        <a:rPr lang="en-PH" sz="1600" baseline="0" dirty="0"/>
                        <a:t> more language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Improves communication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Translate</a:t>
                      </a:r>
                      <a:r>
                        <a:rPr lang="en-PH" sz="1600" baseline="0" dirty="0"/>
                        <a:t> Philippine dialects into English or Filipino language and vice versa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Improve vocabulary</a:t>
                      </a:r>
                      <a:r>
                        <a:rPr lang="en-PH" sz="1600" baseline="0" dirty="0"/>
                        <a:t> and check pronunciation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Auto-responds to any set of phrases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Direct voice delivery as a better experience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The app will pronounce the word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Ask someone, in the forum, for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041" y="2333637"/>
            <a:ext cx="5518066" cy="2455592"/>
          </a:xfrm>
        </p:spPr>
        <p:txBody>
          <a:bodyPr>
            <a:noAutofit/>
          </a:bodyPr>
          <a:lstStyle/>
          <a:p>
            <a:pPr algn="ctr"/>
            <a:r>
              <a:rPr lang="en-PH" dirty="0" err="1"/>
              <a:t>Pharmasys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572008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37495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34642"/>
              </p:ext>
            </p:extLst>
          </p:nvPr>
        </p:nvGraphicFramePr>
        <p:xfrm>
          <a:off x="2197894" y="1891801"/>
          <a:ext cx="7796212" cy="1219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Difficulty</a:t>
                      </a:r>
                      <a:r>
                        <a:rPr lang="en-PH" sz="1600" baseline="0" dirty="0"/>
                        <a:t> in tracking available items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Time consuming in locating pharmacy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Pharmacy</a:t>
                      </a:r>
                      <a:r>
                        <a:rPr lang="en-US" sz="1600" baseline="0" dirty="0"/>
                        <a:t> Locator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Monitor Items’ Availability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Quantity checker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157474"/>
              </p:ext>
            </p:extLst>
          </p:nvPr>
        </p:nvGraphicFramePr>
        <p:xfrm>
          <a:off x="2197894" y="3111001"/>
          <a:ext cx="7796212" cy="2194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Customer convenience</a:t>
                      </a:r>
                      <a:endParaRPr lang="en-PH" sz="16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Easier accessibility 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Can able</a:t>
                      </a:r>
                      <a:r>
                        <a:rPr lang="en-PH" sz="1600" baseline="0" dirty="0"/>
                        <a:t> to locate nearest Pharmacy with available item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Customers can check whether an item is available in particular pharmacy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Tracks the number of item per</a:t>
                      </a:r>
                      <a:r>
                        <a:rPr lang="en-PH" sz="1600" baseline="0" dirty="0"/>
                        <a:t> Pharmacy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041" y="2333637"/>
            <a:ext cx="5518066" cy="2455592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CommutApp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572008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11414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04971"/>
              </p:ext>
            </p:extLst>
          </p:nvPr>
        </p:nvGraphicFramePr>
        <p:xfrm>
          <a:off x="2197894" y="2004535"/>
          <a:ext cx="7796212" cy="1463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Long line of commuters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Availability of transportation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Difficulty in locating terminals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Map with surge areas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Search 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Automatic location of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Real-time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20616"/>
              </p:ext>
            </p:extLst>
          </p:nvPr>
        </p:nvGraphicFramePr>
        <p:xfrm>
          <a:off x="2197894" y="3467575"/>
          <a:ext cx="7796212" cy="1706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Prevents</a:t>
                      </a:r>
                      <a:r>
                        <a:rPr lang="en-US" sz="1600" baseline="0" dirty="0"/>
                        <a:t> long queue of commuters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Convenience in commuting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Less time consumed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Track terminals location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Identify surge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Identify if there are few transportations available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Lessen waiting time</a:t>
                      </a:r>
                      <a:endParaRPr lang="en-PH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6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194</TotalTime>
  <Words>205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Dayalektor</vt:lpstr>
      <vt:lpstr>PowerPoint Presentation</vt:lpstr>
      <vt:lpstr>Pharmasys</vt:lpstr>
      <vt:lpstr>PowerPoint Presentation</vt:lpstr>
      <vt:lpstr>CommutApp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Translator</dc:title>
  <dc:creator>Maica Belchez</dc:creator>
  <cp:lastModifiedBy>Maica Belchez</cp:lastModifiedBy>
  <cp:revision>24</cp:revision>
  <dcterms:created xsi:type="dcterms:W3CDTF">2017-06-29T07:12:18Z</dcterms:created>
  <dcterms:modified xsi:type="dcterms:W3CDTF">2017-06-29T12:05:04Z</dcterms:modified>
</cp:coreProperties>
</file>