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sz="8000" b="1" dirty="0"/>
              <a:t>DAYALEKTOR</a:t>
            </a:r>
            <a:endParaRPr lang="en-PH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numCol="2" anchor="ctr">
            <a:noAutofit/>
          </a:bodyPr>
          <a:lstStyle/>
          <a:p>
            <a:r>
              <a:rPr lang="en-US" sz="2000" dirty="0"/>
              <a:t>Belchez, Maica L.</a:t>
            </a:r>
            <a:br>
              <a:rPr lang="en-PH" sz="2000" dirty="0"/>
            </a:br>
            <a:r>
              <a:rPr lang="en-PH" sz="2000" dirty="0" err="1"/>
              <a:t>Carpio</a:t>
            </a:r>
            <a:r>
              <a:rPr lang="en-PH" sz="2000" dirty="0"/>
              <a:t>, </a:t>
            </a:r>
            <a:r>
              <a:rPr lang="en-PH" sz="2000" dirty="0" err="1"/>
              <a:t>Aira</a:t>
            </a:r>
            <a:r>
              <a:rPr lang="en-PH" sz="2000" dirty="0"/>
              <a:t> Joyce A.</a:t>
            </a:r>
            <a:br>
              <a:rPr lang="en-US" sz="2000" dirty="0"/>
            </a:br>
            <a:r>
              <a:rPr lang="en-US" sz="2000" dirty="0" err="1"/>
              <a:t>Gardon</a:t>
            </a:r>
            <a:r>
              <a:rPr lang="en-US" sz="2000" dirty="0"/>
              <a:t>, Jana Marie G.</a:t>
            </a:r>
            <a:br>
              <a:rPr lang="en-US" sz="2000" dirty="0"/>
            </a:br>
            <a:r>
              <a:rPr lang="en-US" sz="2000" dirty="0" err="1"/>
              <a:t>Haboc</a:t>
            </a:r>
            <a:r>
              <a:rPr lang="en-US" sz="2000" dirty="0"/>
              <a:t>, Florence Gail G.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1567059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PH" sz="5000" dirty="0" err="1"/>
              <a:t>Dayalektor</a:t>
            </a:r>
            <a:r>
              <a:rPr lang="en-PH" sz="5000" dirty="0"/>
              <a:t> translates the following: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PH" dirty="0"/>
              <a:t>Languages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/>
              <a:t>English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/>
              <a:t>Filipino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PH" dirty="0"/>
              <a:t>Dialects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 err="1"/>
              <a:t>Bikolano</a:t>
            </a:r>
            <a:endParaRPr lang="en-PH" i="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/>
              <a:t>Cebuano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/>
              <a:t>Hiligaynon (Ilonggo)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/>
              <a:t>Ilocano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/>
              <a:t>Kapampangan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 err="1"/>
              <a:t>Pangasinense</a:t>
            </a:r>
            <a:endParaRPr lang="en-PH" i="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/>
              <a:t>Tagalog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 err="1"/>
              <a:t>Waray</a:t>
            </a:r>
            <a:endParaRPr lang="en-PH" i="0" dirty="0"/>
          </a:p>
        </p:txBody>
      </p:sp>
      <p:sp>
        <p:nvSpPr>
          <p:cNvPr id="3" name="Arrow: Right 2"/>
          <p:cNvSpPr/>
          <p:nvPr/>
        </p:nvSpPr>
        <p:spPr>
          <a:xfrm>
            <a:off x="4163248" y="2646222"/>
            <a:ext cx="1995055" cy="401782"/>
          </a:xfrm>
          <a:prstGeom prst="rightArrow">
            <a:avLst>
              <a:gd name="adj1" fmla="val 50000"/>
              <a:gd name="adj2" fmla="val 1051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Arrow: Right 5"/>
          <p:cNvSpPr/>
          <p:nvPr/>
        </p:nvSpPr>
        <p:spPr>
          <a:xfrm rot="10800000">
            <a:off x="4163247" y="3048004"/>
            <a:ext cx="1995055" cy="401782"/>
          </a:xfrm>
          <a:prstGeom prst="rightArrow">
            <a:avLst>
              <a:gd name="adj1" fmla="val 50000"/>
              <a:gd name="adj2" fmla="val 1051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36334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Event Table</a:t>
            </a:r>
            <a:endParaRPr lang="en-PH" sz="50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81" y="1399310"/>
            <a:ext cx="11485419" cy="399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3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5000" dirty="0"/>
              <a:t>Overview</a:t>
            </a:r>
            <a:endParaRPr lang="en-PH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Lean Canvas</a:t>
            </a:r>
          </a:p>
          <a:p>
            <a:r>
              <a:rPr lang="en-US" sz="3000" dirty="0"/>
              <a:t>General Company Description</a:t>
            </a:r>
          </a:p>
          <a:p>
            <a:r>
              <a:rPr lang="en-US" sz="3000" dirty="0"/>
              <a:t>Product and Services</a:t>
            </a:r>
          </a:p>
          <a:p>
            <a:r>
              <a:rPr lang="en-US" sz="3000" dirty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263601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06582" y="32944"/>
            <a:ext cx="11485417" cy="6901256"/>
            <a:chOff x="0" y="32944"/>
            <a:chExt cx="9144000" cy="6901256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32944"/>
              <a:ext cx="9144000" cy="6901256"/>
              <a:chOff x="0" y="32944"/>
              <a:chExt cx="9144000" cy="690125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0" y="32944"/>
                <a:ext cx="9144000" cy="6901256"/>
                <a:chOff x="0" y="32944"/>
                <a:chExt cx="9144000" cy="6825055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0" y="32944"/>
                  <a:ext cx="9144000" cy="6825055"/>
                  <a:chOff x="0" y="32944"/>
                  <a:chExt cx="9102436" cy="6825055"/>
                </a:xfrm>
              </p:grpSpPr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0" y="32944"/>
                    <a:ext cx="9102436" cy="6825055"/>
                    <a:chOff x="152400" y="114684"/>
                    <a:chExt cx="8799021" cy="6252866"/>
                  </a:xfrm>
                </p:grpSpPr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222819" y="114685"/>
                      <a:ext cx="22917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The Lean Canvas</a:t>
                      </a:r>
                    </a:p>
                  </p:txBody>
                </p:sp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3810000" y="114684"/>
                      <a:ext cx="3276600" cy="461666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DAYALEKTOR</a:t>
                      </a:r>
                    </a:p>
                  </p:txBody>
                </p:sp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7239000" y="114684"/>
                      <a:ext cx="1712421" cy="457123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r>
                        <a:rPr lang="en-US" sz="1200" dirty="0"/>
                        <a:t>06-Aug-2017</a:t>
                      </a:r>
                    </a:p>
                  </p:txBody>
                </p:sp>
                <p:sp>
                  <p:nvSpPr>
                    <p:cNvPr id="20" name="Rounded Rectangle 17"/>
                    <p:cNvSpPr/>
                    <p:nvPr/>
                  </p:nvSpPr>
                  <p:spPr>
                    <a:xfrm>
                      <a:off x="152400" y="4639985"/>
                      <a:ext cx="4398041" cy="1338408"/>
                    </a:xfrm>
                    <a:prstGeom prst="roundRect">
                      <a:avLst>
                        <a:gd name="adj" fmla="val 0"/>
                      </a:avLst>
                    </a:prstGeom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</a:gradFill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Cost Structure</a:t>
                      </a:r>
                    </a:p>
                    <a:p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Customer Acquisition costs</a:t>
                      </a: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Distribution costs</a:t>
                      </a: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Hosting</a:t>
                      </a: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People, etc.</a:t>
                      </a:r>
                    </a:p>
                  </p:txBody>
                </p:sp>
                <p:sp>
                  <p:nvSpPr>
                    <p:cNvPr id="21" name="Rounded Rectangle 18"/>
                    <p:cNvSpPr/>
                    <p:nvPr/>
                  </p:nvSpPr>
                  <p:spPr>
                    <a:xfrm>
                      <a:off x="4550441" y="4639985"/>
                      <a:ext cx="4398041" cy="1338408"/>
                    </a:xfrm>
                    <a:prstGeom prst="roundRect">
                      <a:avLst>
                        <a:gd name="adj" fmla="val 0"/>
                      </a:avLst>
                    </a:prstGeom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</a:gradFill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Revenue Streams</a:t>
                      </a:r>
                    </a:p>
                    <a:p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Revenue Model</a:t>
                      </a: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Life Time Value</a:t>
                      </a: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Revenue</a:t>
                      </a: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Gross Margin</a:t>
                      </a:r>
                    </a:p>
                  </p:txBody>
                </p:sp>
                <p:sp>
                  <p:nvSpPr>
                    <p:cNvPr id="22" name="Rounded Rectangle 3"/>
                    <p:cNvSpPr/>
                    <p:nvPr/>
                  </p:nvSpPr>
                  <p:spPr>
                    <a:xfrm>
                      <a:off x="152401" y="664125"/>
                      <a:ext cx="1557430" cy="3975859"/>
                    </a:xfrm>
                    <a:prstGeom prst="roundRect">
                      <a:avLst>
                        <a:gd name="adj" fmla="val 0"/>
                      </a:avLst>
                    </a:prstGeom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</a:gradFill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Problem</a:t>
                      </a:r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(Pain Points)</a:t>
                      </a:r>
                      <a:endParaRPr lang="en-US" sz="14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3" name="Rounded Rectangle 11"/>
                    <p:cNvSpPr/>
                    <p:nvPr/>
                  </p:nvSpPr>
                  <p:spPr>
                    <a:xfrm>
                      <a:off x="1709831" y="664125"/>
                      <a:ext cx="1944273" cy="1930700"/>
                    </a:xfrm>
                    <a:prstGeom prst="roundRect">
                      <a:avLst>
                        <a:gd name="adj" fmla="val 0"/>
                      </a:avLst>
                    </a:prstGeom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</a:gradFill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Solution</a:t>
                      </a:r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(Product or Service)</a:t>
                      </a:r>
                      <a:endParaRPr lang="en-US" sz="14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4" name="Rounded Rectangle 12"/>
                    <p:cNvSpPr/>
                    <p:nvPr/>
                  </p:nvSpPr>
                  <p:spPr>
                    <a:xfrm>
                      <a:off x="1709831" y="2594827"/>
                      <a:ext cx="1955227" cy="2045157"/>
                    </a:xfrm>
                    <a:prstGeom prst="roundRect">
                      <a:avLst>
                        <a:gd name="adj" fmla="val 0"/>
                      </a:avLst>
                    </a:prstGeom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</a:gradFill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Features</a:t>
                      </a:r>
                    </a:p>
                  </p:txBody>
                </p:sp>
                <p:sp>
                  <p:nvSpPr>
                    <p:cNvPr id="25" name="Rounded Rectangle 13"/>
                    <p:cNvSpPr/>
                    <p:nvPr/>
                  </p:nvSpPr>
                  <p:spPr>
                    <a:xfrm>
                      <a:off x="3654106" y="664125"/>
                      <a:ext cx="1844121" cy="3975859"/>
                    </a:xfrm>
                    <a:prstGeom prst="roundRect">
                      <a:avLst>
                        <a:gd name="adj" fmla="val 0"/>
                      </a:avLst>
                    </a:prstGeom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</a:gradFill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Situational Benefits</a:t>
                      </a:r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6" name="Rounded Rectangle 14"/>
                    <p:cNvSpPr/>
                    <p:nvPr/>
                  </p:nvSpPr>
                  <p:spPr>
                    <a:xfrm>
                      <a:off x="5491455" y="664125"/>
                      <a:ext cx="1692235" cy="1928659"/>
                    </a:xfrm>
                    <a:prstGeom prst="roundRect">
                      <a:avLst>
                        <a:gd name="adj" fmla="val 0"/>
                      </a:avLst>
                    </a:prstGeom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</a:gradFill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Marketing Message</a:t>
                      </a:r>
                    </a:p>
                  </p:txBody>
                </p:sp>
                <p:sp>
                  <p:nvSpPr>
                    <p:cNvPr id="27" name="Rounded Rectangle 15"/>
                    <p:cNvSpPr/>
                    <p:nvPr/>
                  </p:nvSpPr>
                  <p:spPr>
                    <a:xfrm>
                      <a:off x="5494958" y="2592785"/>
                      <a:ext cx="1688731" cy="2047198"/>
                    </a:xfrm>
                    <a:prstGeom prst="roundRect">
                      <a:avLst>
                        <a:gd name="adj" fmla="val 0"/>
                      </a:avLst>
                    </a:prstGeom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</a:gradFill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Channels</a:t>
                      </a: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Path to Customers</a:t>
                      </a:r>
                    </a:p>
                  </p:txBody>
                </p:sp>
                <p:sp>
                  <p:nvSpPr>
                    <p:cNvPr id="28" name="Rounded Rectangle 16"/>
                    <p:cNvSpPr/>
                    <p:nvPr/>
                  </p:nvSpPr>
                  <p:spPr>
                    <a:xfrm>
                      <a:off x="7183690" y="664125"/>
                      <a:ext cx="1764792" cy="3975859"/>
                    </a:xfrm>
                    <a:prstGeom prst="roundRect">
                      <a:avLst>
                        <a:gd name="adj" fmla="val 0"/>
                      </a:avLst>
                    </a:prstGeom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</a:gradFill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Customer Segments</a:t>
                      </a: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Target Customers</a:t>
                      </a:r>
                    </a:p>
                  </p:txBody>
                </p:sp>
                <p:sp>
                  <p:nvSpPr>
                    <p:cNvPr id="29" name="Rounded Rectangle 4"/>
                    <p:cNvSpPr/>
                    <p:nvPr/>
                  </p:nvSpPr>
                  <p:spPr>
                    <a:xfrm>
                      <a:off x="152400" y="664125"/>
                      <a:ext cx="8796082" cy="5314267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38100">
                      <a:solidFill>
                        <a:schemeClr val="bg1">
                          <a:lumMod val="50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285750" indent="-112713">
                        <a:buFont typeface="Arial" pitchFamily="34" charset="0"/>
                        <a:buChar char="•"/>
                      </a:pPr>
                      <a:endParaRPr lang="en-US" sz="2000" dirty="0"/>
                    </a:p>
                  </p:txBody>
                </p:sp>
                <p:sp>
                  <p:nvSpPr>
                    <p:cNvPr id="30" name="Rectangle 19"/>
                    <p:cNvSpPr/>
                    <p:nvPr/>
                  </p:nvSpPr>
                  <p:spPr>
                    <a:xfrm rot="21540000">
                      <a:off x="339184" y="1563400"/>
                      <a:ext cx="1172692" cy="823062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21000">
                          <a:srgbClr val="FEF99C"/>
                        </a:gs>
                        <a:gs pos="0">
                          <a:srgbClr val="F6E7A6"/>
                        </a:gs>
                        <a:gs pos="100000">
                          <a:srgbClr val="FFC000">
                            <a:lumMod val="85000"/>
                            <a:lumOff val="15000"/>
                          </a:srgbClr>
                        </a:gs>
                      </a:gsLst>
                      <a:lin ang="5400000" scaled="1"/>
                      <a:tileRect/>
                    </a:gra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Language Barrier</a:t>
                      </a:r>
                    </a:p>
                  </p:txBody>
                </p:sp>
                <p:sp>
                  <p:nvSpPr>
                    <p:cNvPr id="31" name="Rectangle 19"/>
                    <p:cNvSpPr/>
                    <p:nvPr/>
                  </p:nvSpPr>
                  <p:spPr>
                    <a:xfrm rot="21540000">
                      <a:off x="246049" y="2657121"/>
                      <a:ext cx="1373435" cy="823062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21000">
                          <a:srgbClr val="FEF99C"/>
                        </a:gs>
                        <a:gs pos="0">
                          <a:srgbClr val="F6E7A6"/>
                        </a:gs>
                        <a:gs pos="100000">
                          <a:srgbClr val="FFC000">
                            <a:lumMod val="85000"/>
                            <a:lumOff val="15000"/>
                          </a:srgbClr>
                        </a:gs>
                      </a:gsLst>
                      <a:lin ang="5400000" scaled="1"/>
                      <a:tileRect/>
                    </a:gra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Misunderstanding</a:t>
                      </a:r>
                    </a:p>
                  </p:txBody>
                </p:sp>
                <p:sp>
                  <p:nvSpPr>
                    <p:cNvPr id="32" name="Rectangle 19"/>
                    <p:cNvSpPr/>
                    <p:nvPr/>
                  </p:nvSpPr>
                  <p:spPr>
                    <a:xfrm rot="21540000">
                      <a:off x="1746394" y="1061667"/>
                      <a:ext cx="1253321" cy="502641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25000">
                          <a:srgbClr val="75DBFF"/>
                        </a:gs>
                        <a:gs pos="0">
                          <a:srgbClr val="8BD0E9"/>
                        </a:gs>
                        <a:gs pos="100000">
                          <a:srgbClr val="75DBFF"/>
                        </a:gs>
                      </a:gsLst>
                      <a:lin ang="5400000" scaled="1"/>
                      <a:tileRect/>
                    </a:gra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No more language barrier</a:t>
                      </a:r>
                    </a:p>
                  </p:txBody>
                </p:sp>
                <p:sp>
                  <p:nvSpPr>
                    <p:cNvPr id="33" name="Rectangle 19"/>
                    <p:cNvSpPr/>
                    <p:nvPr/>
                  </p:nvSpPr>
                  <p:spPr>
                    <a:xfrm rot="21540000">
                      <a:off x="7609527" y="3834713"/>
                      <a:ext cx="971368" cy="537595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rgbClr val="FFDB52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Travelers</a:t>
                      </a:r>
                    </a:p>
                  </p:txBody>
                </p:sp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1753341" y="6028996"/>
                      <a:ext cx="119616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DDA"/>
                          </a:solidFill>
                          <a:latin typeface="Arial" pitchFamily="34" charset="0"/>
                          <a:cs typeface="Arial" pitchFamily="34" charset="0"/>
                        </a:rPr>
                        <a:t>PRODUCT</a:t>
                      </a:r>
                      <a:endParaRPr lang="en-US" sz="2000" dirty="0">
                        <a:solidFill>
                          <a:srgbClr val="007DDA"/>
                        </a:solidFill>
                      </a:endParaRPr>
                    </a:p>
                  </p:txBody>
                </p:sp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6230730" y="6028996"/>
                      <a:ext cx="1037463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DDA"/>
                          </a:solidFill>
                          <a:latin typeface="Arial" pitchFamily="34" charset="0"/>
                          <a:cs typeface="Arial" pitchFamily="34" charset="0"/>
                        </a:rPr>
                        <a:t>MARKET</a:t>
                      </a:r>
                      <a:endParaRPr lang="en-US" sz="2000" dirty="0">
                        <a:solidFill>
                          <a:srgbClr val="007DDA"/>
                        </a:solidFill>
                      </a:endParaRPr>
                    </a:p>
                  </p:txBody>
                </p:sp>
                <p:sp>
                  <p:nvSpPr>
                    <p:cNvPr id="36" name="Rectangle 19"/>
                    <p:cNvSpPr/>
                    <p:nvPr/>
                  </p:nvSpPr>
                  <p:spPr>
                    <a:xfrm rot="21540000">
                      <a:off x="2338651" y="1553864"/>
                      <a:ext cx="1255644" cy="483852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25000">
                          <a:srgbClr val="75DBFF"/>
                        </a:gs>
                        <a:gs pos="0">
                          <a:srgbClr val="8BD0E9"/>
                        </a:gs>
                        <a:gs pos="100000">
                          <a:srgbClr val="75DBFF"/>
                        </a:gs>
                      </a:gsLst>
                      <a:lin ang="5400000" scaled="1"/>
                      <a:tileRect/>
                    </a:gra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Improve communication</a:t>
                      </a:r>
                    </a:p>
                  </p:txBody>
                </p:sp>
                <p:sp>
                  <p:nvSpPr>
                    <p:cNvPr id="37" name="Rectangle 19"/>
                    <p:cNvSpPr/>
                    <p:nvPr/>
                  </p:nvSpPr>
                  <p:spPr>
                    <a:xfrm rot="21540000">
                      <a:off x="3676083" y="948049"/>
                      <a:ext cx="1776176" cy="6940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rgbClr val="FFB7B7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Translate Philippine dialects into English or Filipino languages and vice versa.</a:t>
                      </a:r>
                    </a:p>
                  </p:txBody>
                </p:sp>
                <p:sp>
                  <p:nvSpPr>
                    <p:cNvPr id="38" name="Rectangle 19"/>
                    <p:cNvSpPr/>
                    <p:nvPr/>
                  </p:nvSpPr>
                  <p:spPr>
                    <a:xfrm rot="21540000">
                      <a:off x="3749520" y="1691508"/>
                      <a:ext cx="1661624" cy="5299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rgbClr val="FFB7B7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Improve vocabulary and check pronunciation.</a:t>
                      </a:r>
                    </a:p>
                  </p:txBody>
                </p:sp>
                <p:sp>
                  <p:nvSpPr>
                    <p:cNvPr id="39" name="Rectangle 19"/>
                    <p:cNvSpPr/>
                    <p:nvPr/>
                  </p:nvSpPr>
                  <p:spPr>
                    <a:xfrm rot="21540000">
                      <a:off x="3699543" y="2883959"/>
                      <a:ext cx="1731821" cy="5299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rgbClr val="FFB7B7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Direct voice delivery as a better experience.</a:t>
                      </a:r>
                    </a:p>
                  </p:txBody>
                </p:sp>
                <p:sp>
                  <p:nvSpPr>
                    <p:cNvPr id="40" name="Rectangle 19"/>
                    <p:cNvSpPr/>
                    <p:nvPr/>
                  </p:nvSpPr>
                  <p:spPr>
                    <a:xfrm rot="21540000">
                      <a:off x="3871557" y="2288239"/>
                      <a:ext cx="1402065" cy="5299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rgbClr val="FFB7B7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Auto-responds to any set of phrases.</a:t>
                      </a:r>
                    </a:p>
                  </p:txBody>
                </p:sp>
                <p:sp>
                  <p:nvSpPr>
                    <p:cNvPr id="41" name="Rectangle 19"/>
                    <p:cNvSpPr/>
                    <p:nvPr/>
                  </p:nvSpPr>
                  <p:spPr>
                    <a:xfrm rot="21540000">
                      <a:off x="1731228" y="2846843"/>
                      <a:ext cx="1905440" cy="330977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21000">
                          <a:schemeClr val="accent3">
                            <a:lumMod val="40000"/>
                            <a:lumOff val="60000"/>
                          </a:schemeClr>
                        </a:gs>
                        <a:gs pos="0">
                          <a:srgbClr val="C4D0AC"/>
                        </a:gs>
                        <a:gs pos="100000">
                          <a:srgbClr val="94E53B"/>
                        </a:gs>
                      </a:gsLst>
                      <a:lin ang="5400000" scaled="1"/>
                      <a:tileRect/>
                    </a:gra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Philippine Dialect Translator</a:t>
                      </a:r>
                    </a:p>
                  </p:txBody>
                </p:sp>
                <p:sp>
                  <p:nvSpPr>
                    <p:cNvPr id="42" name="Rectangle 19"/>
                    <p:cNvSpPr/>
                    <p:nvPr/>
                  </p:nvSpPr>
                  <p:spPr>
                    <a:xfrm rot="21540000">
                      <a:off x="5618624" y="1450027"/>
                      <a:ext cx="1365338" cy="5299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25000">
                          <a:srgbClr val="75DBFF"/>
                        </a:gs>
                        <a:gs pos="0">
                          <a:srgbClr val="8BD0E9"/>
                        </a:gs>
                        <a:gs pos="100000">
                          <a:srgbClr val="75DBFF"/>
                        </a:gs>
                      </a:gsLst>
                      <a:lin ang="5400000" scaled="1"/>
                      <a:tileRect/>
                    </a:gra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“Never get lost in translation.”</a:t>
                      </a:r>
                    </a:p>
                  </p:txBody>
                </p:sp>
                <p:sp>
                  <p:nvSpPr>
                    <p:cNvPr id="43" name="Rectangle 19"/>
                    <p:cNvSpPr/>
                    <p:nvPr/>
                  </p:nvSpPr>
                  <p:spPr>
                    <a:xfrm rot="21540000">
                      <a:off x="1755173" y="3240538"/>
                      <a:ext cx="1767844" cy="342406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21000">
                          <a:schemeClr val="accent3">
                            <a:lumMod val="40000"/>
                            <a:lumOff val="60000"/>
                          </a:schemeClr>
                        </a:gs>
                        <a:gs pos="0">
                          <a:srgbClr val="C4D0AC"/>
                        </a:gs>
                        <a:gs pos="100000">
                          <a:srgbClr val="94E53B"/>
                        </a:gs>
                      </a:gsLst>
                      <a:lin ang="5400000" scaled="1"/>
                      <a:tileRect/>
                    </a:gra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Offline Vocabulary Library</a:t>
                      </a:r>
                    </a:p>
                  </p:txBody>
                </p:sp>
                <p:sp>
                  <p:nvSpPr>
                    <p:cNvPr id="45" name="Rectangle 19"/>
                    <p:cNvSpPr/>
                    <p:nvPr/>
                  </p:nvSpPr>
                  <p:spPr>
                    <a:xfrm rot="21540000">
                      <a:off x="5648840" y="3017205"/>
                      <a:ext cx="1156836" cy="336761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rgbClr val="A3E557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Social Networks</a:t>
                      </a:r>
                    </a:p>
                  </p:txBody>
                </p:sp>
                <p:sp>
                  <p:nvSpPr>
                    <p:cNvPr id="46" name="Rectangle 19"/>
                    <p:cNvSpPr/>
                    <p:nvPr/>
                  </p:nvSpPr>
                  <p:spPr>
                    <a:xfrm rot="21540000">
                      <a:off x="5871901" y="3391642"/>
                      <a:ext cx="1097280" cy="274320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rgbClr val="A3E557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Blog</a:t>
                      </a:r>
                    </a:p>
                  </p:txBody>
                </p:sp>
                <p:sp>
                  <p:nvSpPr>
                    <p:cNvPr id="47" name="Rectangle 19"/>
                    <p:cNvSpPr/>
                    <p:nvPr/>
                  </p:nvSpPr>
                  <p:spPr>
                    <a:xfrm rot="21540000">
                      <a:off x="5628865" y="3708797"/>
                      <a:ext cx="1097280" cy="274320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rgbClr val="A3E557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Advertisement</a:t>
                      </a:r>
                    </a:p>
                  </p:txBody>
                </p:sp>
                <p:sp>
                  <p:nvSpPr>
                    <p:cNvPr id="48" name="Rectangle 19"/>
                    <p:cNvSpPr/>
                    <p:nvPr/>
                  </p:nvSpPr>
                  <p:spPr>
                    <a:xfrm rot="21540000">
                      <a:off x="7602953" y="3219782"/>
                      <a:ext cx="967057" cy="479021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rgbClr val="FFDB52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Tourists</a:t>
                      </a:r>
                    </a:p>
                  </p:txBody>
                </p:sp>
                <p:sp>
                  <p:nvSpPr>
                    <p:cNvPr id="49" name="Rectangle 19"/>
                    <p:cNvSpPr/>
                    <p:nvPr/>
                  </p:nvSpPr>
                  <p:spPr>
                    <a:xfrm rot="21540000">
                      <a:off x="2425356" y="4710915"/>
                      <a:ext cx="1005208" cy="5299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rgbClr val="CC9EFE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Mobile Development</a:t>
                      </a:r>
                    </a:p>
                  </p:txBody>
                </p:sp>
                <p:sp>
                  <p:nvSpPr>
                    <p:cNvPr id="50" name="Rectangle 19"/>
                    <p:cNvSpPr/>
                    <p:nvPr/>
                  </p:nvSpPr>
                  <p:spPr>
                    <a:xfrm rot="-60000">
                      <a:off x="3610124" y="4721225"/>
                      <a:ext cx="772361" cy="5299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rgbClr val="CC9EFE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Marketing</a:t>
                      </a:r>
                    </a:p>
                  </p:txBody>
                </p:sp>
                <p:sp>
                  <p:nvSpPr>
                    <p:cNvPr id="51" name="Rectangle 19"/>
                    <p:cNvSpPr/>
                    <p:nvPr/>
                  </p:nvSpPr>
                  <p:spPr>
                    <a:xfrm rot="21540000">
                      <a:off x="2541137" y="5344641"/>
                      <a:ext cx="889418" cy="5299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rgbClr val="CC9EFE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Advertising</a:t>
                      </a:r>
                    </a:p>
                  </p:txBody>
                </p:sp>
                <p:sp>
                  <p:nvSpPr>
                    <p:cNvPr id="52" name="Rectangle 19"/>
                    <p:cNvSpPr/>
                    <p:nvPr/>
                  </p:nvSpPr>
                  <p:spPr>
                    <a:xfrm rot="21540000">
                      <a:off x="3630671" y="5355736"/>
                      <a:ext cx="751812" cy="5299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CDC1DB"/>
                        </a:gs>
                        <a:gs pos="27000">
                          <a:srgbClr val="CC9EFE"/>
                        </a:gs>
                        <a:gs pos="76000">
                          <a:srgbClr val="CC9EFE"/>
                        </a:gs>
                      </a:gsLst>
                      <a:lin ang="5400000" scaled="1"/>
                      <a:tileRect/>
                    </a:gra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Salaries</a:t>
                      </a:r>
                    </a:p>
                  </p:txBody>
                </p:sp>
                <p:sp>
                  <p:nvSpPr>
                    <p:cNvPr id="53" name="Rectangle 19"/>
                    <p:cNvSpPr/>
                    <p:nvPr/>
                  </p:nvSpPr>
                  <p:spPr>
                    <a:xfrm rot="21540000">
                      <a:off x="6756506" y="4710381"/>
                      <a:ext cx="940469" cy="5299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Stakeholders</a:t>
                      </a:r>
                    </a:p>
                  </p:txBody>
                </p:sp>
                <p:sp>
                  <p:nvSpPr>
                    <p:cNvPr id="54" name="Rectangle 19"/>
                    <p:cNvSpPr/>
                    <p:nvPr/>
                  </p:nvSpPr>
                  <p:spPr>
                    <a:xfrm rot="21540000">
                      <a:off x="7869772" y="4721224"/>
                      <a:ext cx="772361" cy="5299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Hiring Solutions</a:t>
                      </a:r>
                    </a:p>
                  </p:txBody>
                </p:sp>
                <p:sp>
                  <p:nvSpPr>
                    <p:cNvPr id="55" name="Rectangle 19"/>
                    <p:cNvSpPr/>
                    <p:nvPr/>
                  </p:nvSpPr>
                  <p:spPr>
                    <a:xfrm rot="21540000">
                      <a:off x="6756510" y="5344660"/>
                      <a:ext cx="891821" cy="5299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Paid customers</a:t>
                      </a:r>
                    </a:p>
                  </p:txBody>
                </p:sp>
                <p:sp>
                  <p:nvSpPr>
                    <p:cNvPr id="56" name="Rectangle 19"/>
                    <p:cNvSpPr/>
                    <p:nvPr/>
                  </p:nvSpPr>
                  <p:spPr>
                    <a:xfrm rot="21540000">
                      <a:off x="7833789" y="5357764"/>
                      <a:ext cx="998848" cy="5299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Development Fees</a:t>
                      </a:r>
                    </a:p>
                  </p:txBody>
                </p:sp>
              </p:grpSp>
              <p:sp>
                <p:nvSpPr>
                  <p:cNvPr id="13" name="Rectangle 19"/>
                  <p:cNvSpPr/>
                  <p:nvPr/>
                </p:nvSpPr>
                <p:spPr>
                  <a:xfrm rot="21540000">
                    <a:off x="1982356" y="3905135"/>
                    <a:ext cx="1180176" cy="370355"/>
                  </a:xfrm>
                  <a:custGeom>
                    <a:avLst/>
                    <a:gdLst>
                      <a:gd name="connsiteX0" fmla="*/ 0 w 1339596"/>
                      <a:gd name="connsiteY0" fmla="*/ 0 h 1219200"/>
                      <a:gd name="connsiteX1" fmla="*/ 1339596 w 1339596"/>
                      <a:gd name="connsiteY1" fmla="*/ 0 h 1219200"/>
                      <a:gd name="connsiteX2" fmla="*/ 1339596 w 1339596"/>
                      <a:gd name="connsiteY2" fmla="*/ 1219200 h 1219200"/>
                      <a:gd name="connsiteX3" fmla="*/ 0 w 1339596"/>
                      <a:gd name="connsiteY3" fmla="*/ 1219200 h 1219200"/>
                      <a:gd name="connsiteX4" fmla="*/ 0 w 1339596"/>
                      <a:gd name="connsiteY4" fmla="*/ 0 h 1219200"/>
                      <a:gd name="connsiteX0" fmla="*/ 0 w 1339596"/>
                      <a:gd name="connsiteY0" fmla="*/ 11733 h 1230933"/>
                      <a:gd name="connsiteX1" fmla="*/ 1306342 w 1339596"/>
                      <a:gd name="connsiteY1" fmla="*/ 0 h 1230933"/>
                      <a:gd name="connsiteX2" fmla="*/ 1339596 w 1339596"/>
                      <a:gd name="connsiteY2" fmla="*/ 1230933 h 1230933"/>
                      <a:gd name="connsiteX3" fmla="*/ 0 w 1339596"/>
                      <a:gd name="connsiteY3" fmla="*/ 1230933 h 1230933"/>
                      <a:gd name="connsiteX4" fmla="*/ 0 w 1339596"/>
                      <a:gd name="connsiteY4" fmla="*/ 11733 h 1230933"/>
                      <a:gd name="connsiteX0" fmla="*/ 55747 w 1339596"/>
                      <a:gd name="connsiteY0" fmla="*/ 12706 h 1230933"/>
                      <a:gd name="connsiteX1" fmla="*/ 1306342 w 1339596"/>
                      <a:gd name="connsiteY1" fmla="*/ 0 h 1230933"/>
                      <a:gd name="connsiteX2" fmla="*/ 1339596 w 1339596"/>
                      <a:gd name="connsiteY2" fmla="*/ 1230933 h 1230933"/>
                      <a:gd name="connsiteX3" fmla="*/ 0 w 1339596"/>
                      <a:gd name="connsiteY3" fmla="*/ 1230933 h 1230933"/>
                      <a:gd name="connsiteX4" fmla="*/ 55747 w 1339596"/>
                      <a:gd name="connsiteY4" fmla="*/ 12706 h 1230933"/>
                      <a:gd name="connsiteX0" fmla="*/ 28195 w 1339596"/>
                      <a:gd name="connsiteY0" fmla="*/ 12225 h 1230933"/>
                      <a:gd name="connsiteX1" fmla="*/ 1306342 w 1339596"/>
                      <a:gd name="connsiteY1" fmla="*/ 0 h 1230933"/>
                      <a:gd name="connsiteX2" fmla="*/ 1339596 w 1339596"/>
                      <a:gd name="connsiteY2" fmla="*/ 1230933 h 1230933"/>
                      <a:gd name="connsiteX3" fmla="*/ 0 w 1339596"/>
                      <a:gd name="connsiteY3" fmla="*/ 1230933 h 1230933"/>
                      <a:gd name="connsiteX4" fmla="*/ 28195 w 1339596"/>
                      <a:gd name="connsiteY4" fmla="*/ 12225 h 1230933"/>
                      <a:gd name="connsiteX0" fmla="*/ 28195 w 1353846"/>
                      <a:gd name="connsiteY0" fmla="*/ 6385 h 1225093"/>
                      <a:gd name="connsiteX1" fmla="*/ 1353846 w 1353846"/>
                      <a:gd name="connsiteY1" fmla="*/ 0 h 1225093"/>
                      <a:gd name="connsiteX2" fmla="*/ 1339596 w 1353846"/>
                      <a:gd name="connsiteY2" fmla="*/ 1225093 h 1225093"/>
                      <a:gd name="connsiteX3" fmla="*/ 0 w 1353846"/>
                      <a:gd name="connsiteY3" fmla="*/ 1225093 h 1225093"/>
                      <a:gd name="connsiteX4" fmla="*/ 28195 w 1353846"/>
                      <a:gd name="connsiteY4" fmla="*/ 6385 h 1225093"/>
                      <a:gd name="connsiteX0" fmla="*/ 20681 w 1353846"/>
                      <a:gd name="connsiteY0" fmla="*/ 6253 h 1225093"/>
                      <a:gd name="connsiteX1" fmla="*/ 1353846 w 1353846"/>
                      <a:gd name="connsiteY1" fmla="*/ 0 h 1225093"/>
                      <a:gd name="connsiteX2" fmla="*/ 1339596 w 1353846"/>
                      <a:gd name="connsiteY2" fmla="*/ 1225093 h 1225093"/>
                      <a:gd name="connsiteX3" fmla="*/ 0 w 1353846"/>
                      <a:gd name="connsiteY3" fmla="*/ 1225093 h 1225093"/>
                      <a:gd name="connsiteX4" fmla="*/ 20681 w 1353846"/>
                      <a:gd name="connsiteY4" fmla="*/ 6253 h 1225093"/>
                      <a:gd name="connsiteX0" fmla="*/ 20681 w 1339596"/>
                      <a:gd name="connsiteY0" fmla="*/ 6603 h 1225443"/>
                      <a:gd name="connsiteX1" fmla="*/ 1333808 w 1339596"/>
                      <a:gd name="connsiteY1" fmla="*/ 0 h 1225443"/>
                      <a:gd name="connsiteX2" fmla="*/ 1339596 w 1339596"/>
                      <a:gd name="connsiteY2" fmla="*/ 1225443 h 1225443"/>
                      <a:gd name="connsiteX3" fmla="*/ 0 w 1339596"/>
                      <a:gd name="connsiteY3" fmla="*/ 1225443 h 1225443"/>
                      <a:gd name="connsiteX4" fmla="*/ 20681 w 1339596"/>
                      <a:gd name="connsiteY4" fmla="*/ 6603 h 1225443"/>
                      <a:gd name="connsiteX0" fmla="*/ 33205 w 1339596"/>
                      <a:gd name="connsiteY0" fmla="*/ 6822 h 1225443"/>
                      <a:gd name="connsiteX1" fmla="*/ 1333808 w 1339596"/>
                      <a:gd name="connsiteY1" fmla="*/ 0 h 1225443"/>
                      <a:gd name="connsiteX2" fmla="*/ 1339596 w 1339596"/>
                      <a:gd name="connsiteY2" fmla="*/ 1225443 h 1225443"/>
                      <a:gd name="connsiteX3" fmla="*/ 0 w 1339596"/>
                      <a:gd name="connsiteY3" fmla="*/ 1225443 h 1225443"/>
                      <a:gd name="connsiteX4" fmla="*/ 33205 w 1339596"/>
                      <a:gd name="connsiteY4" fmla="*/ 6822 h 1225443"/>
                      <a:gd name="connsiteX0" fmla="*/ 13167 w 1339596"/>
                      <a:gd name="connsiteY0" fmla="*/ 6472 h 1225443"/>
                      <a:gd name="connsiteX1" fmla="*/ 1333808 w 1339596"/>
                      <a:gd name="connsiteY1" fmla="*/ 0 h 1225443"/>
                      <a:gd name="connsiteX2" fmla="*/ 1339596 w 1339596"/>
                      <a:gd name="connsiteY2" fmla="*/ 1225443 h 1225443"/>
                      <a:gd name="connsiteX3" fmla="*/ 0 w 1339596"/>
                      <a:gd name="connsiteY3" fmla="*/ 1225443 h 1225443"/>
                      <a:gd name="connsiteX4" fmla="*/ 13167 w 1339596"/>
                      <a:gd name="connsiteY4" fmla="*/ 6472 h 1225443"/>
                      <a:gd name="connsiteX0" fmla="*/ 13167 w 1333884"/>
                      <a:gd name="connsiteY0" fmla="*/ 6472 h 1225443"/>
                      <a:gd name="connsiteX1" fmla="*/ 1333808 w 1333884"/>
                      <a:gd name="connsiteY1" fmla="*/ 0 h 1225443"/>
                      <a:gd name="connsiteX2" fmla="*/ 1302330 w 1333884"/>
                      <a:gd name="connsiteY2" fmla="*/ 1207253 h 1225443"/>
                      <a:gd name="connsiteX3" fmla="*/ 0 w 1333884"/>
                      <a:gd name="connsiteY3" fmla="*/ 1225443 h 1225443"/>
                      <a:gd name="connsiteX4" fmla="*/ 13167 w 1333884"/>
                      <a:gd name="connsiteY4" fmla="*/ 6472 h 1225443"/>
                      <a:gd name="connsiteX0" fmla="*/ 13167 w 1334211"/>
                      <a:gd name="connsiteY0" fmla="*/ 6472 h 1232826"/>
                      <a:gd name="connsiteX1" fmla="*/ 1333808 w 1334211"/>
                      <a:gd name="connsiteY1" fmla="*/ 0 h 1232826"/>
                      <a:gd name="connsiteX2" fmla="*/ 1331950 w 1334211"/>
                      <a:gd name="connsiteY2" fmla="*/ 1232826 h 1232826"/>
                      <a:gd name="connsiteX3" fmla="*/ 0 w 1334211"/>
                      <a:gd name="connsiteY3" fmla="*/ 1225443 h 1232826"/>
                      <a:gd name="connsiteX4" fmla="*/ 13167 w 1334211"/>
                      <a:gd name="connsiteY4" fmla="*/ 6472 h 1232826"/>
                      <a:gd name="connsiteX0" fmla="*/ 13167 w 1333952"/>
                      <a:gd name="connsiteY0" fmla="*/ 6472 h 1225443"/>
                      <a:gd name="connsiteX1" fmla="*/ 1333808 w 1333952"/>
                      <a:gd name="connsiteY1" fmla="*/ 0 h 1225443"/>
                      <a:gd name="connsiteX2" fmla="*/ 1319601 w 1333952"/>
                      <a:gd name="connsiteY2" fmla="*/ 1222588 h 1225443"/>
                      <a:gd name="connsiteX3" fmla="*/ 0 w 1333952"/>
                      <a:gd name="connsiteY3" fmla="*/ 1225443 h 1225443"/>
                      <a:gd name="connsiteX4" fmla="*/ 13167 w 1333952"/>
                      <a:gd name="connsiteY4" fmla="*/ 6472 h 1225443"/>
                      <a:gd name="connsiteX0" fmla="*/ 30785 w 1333952"/>
                      <a:gd name="connsiteY0" fmla="*/ 0 h 1235984"/>
                      <a:gd name="connsiteX1" fmla="*/ 1333808 w 1333952"/>
                      <a:gd name="connsiteY1" fmla="*/ 10541 h 1235984"/>
                      <a:gd name="connsiteX2" fmla="*/ 1319601 w 1333952"/>
                      <a:gd name="connsiteY2" fmla="*/ 1233129 h 1235984"/>
                      <a:gd name="connsiteX3" fmla="*/ 0 w 1333952"/>
                      <a:gd name="connsiteY3" fmla="*/ 1235984 h 1235984"/>
                      <a:gd name="connsiteX4" fmla="*/ 30785 w 1333952"/>
                      <a:gd name="connsiteY4" fmla="*/ 0 h 1235984"/>
                      <a:gd name="connsiteX0" fmla="*/ 30785 w 1319601"/>
                      <a:gd name="connsiteY0" fmla="*/ 0 h 1235984"/>
                      <a:gd name="connsiteX1" fmla="*/ 1312848 w 1319601"/>
                      <a:gd name="connsiteY1" fmla="*/ 20567 h 1235984"/>
                      <a:gd name="connsiteX2" fmla="*/ 1319601 w 1319601"/>
                      <a:gd name="connsiteY2" fmla="*/ 1233129 h 1235984"/>
                      <a:gd name="connsiteX3" fmla="*/ 0 w 1319601"/>
                      <a:gd name="connsiteY3" fmla="*/ 1235984 h 1235984"/>
                      <a:gd name="connsiteX4" fmla="*/ 30785 w 1319601"/>
                      <a:gd name="connsiteY4" fmla="*/ 0 h 12359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19601" h="1235984">
                        <a:moveTo>
                          <a:pt x="30785" y="0"/>
                        </a:moveTo>
                        <a:lnTo>
                          <a:pt x="1312848" y="20567"/>
                        </a:lnTo>
                        <a:cubicBezTo>
                          <a:pt x="1314777" y="429048"/>
                          <a:pt x="1317672" y="824648"/>
                          <a:pt x="1319601" y="1233129"/>
                        </a:cubicBezTo>
                        <a:lnTo>
                          <a:pt x="0" y="1235984"/>
                        </a:lnTo>
                        <a:lnTo>
                          <a:pt x="30785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21000">
                        <a:schemeClr val="accent3">
                          <a:lumMod val="40000"/>
                          <a:lumOff val="60000"/>
                        </a:schemeClr>
                      </a:gs>
                      <a:gs pos="0">
                        <a:srgbClr val="C4D0AC"/>
                      </a:gs>
                      <a:gs pos="100000">
                        <a:srgbClr val="94E53B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>
                    <a:outerShdw blurRad="381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5720" tIns="45720" rIns="45720" bIns="45720"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rPr>
                      <a:t>Text-To-Speech</a:t>
                    </a:r>
                  </a:p>
                </p:txBody>
              </p:sp>
              <p:sp>
                <p:nvSpPr>
                  <p:cNvPr id="14" name="Rectangle 19"/>
                  <p:cNvSpPr/>
                  <p:nvPr/>
                </p:nvSpPr>
                <p:spPr>
                  <a:xfrm rot="21540000">
                    <a:off x="1807825" y="4358896"/>
                    <a:ext cx="1539323" cy="386658"/>
                  </a:xfrm>
                  <a:custGeom>
                    <a:avLst/>
                    <a:gdLst>
                      <a:gd name="connsiteX0" fmla="*/ 0 w 1339596"/>
                      <a:gd name="connsiteY0" fmla="*/ 0 h 1219200"/>
                      <a:gd name="connsiteX1" fmla="*/ 1339596 w 1339596"/>
                      <a:gd name="connsiteY1" fmla="*/ 0 h 1219200"/>
                      <a:gd name="connsiteX2" fmla="*/ 1339596 w 1339596"/>
                      <a:gd name="connsiteY2" fmla="*/ 1219200 h 1219200"/>
                      <a:gd name="connsiteX3" fmla="*/ 0 w 1339596"/>
                      <a:gd name="connsiteY3" fmla="*/ 1219200 h 1219200"/>
                      <a:gd name="connsiteX4" fmla="*/ 0 w 1339596"/>
                      <a:gd name="connsiteY4" fmla="*/ 0 h 1219200"/>
                      <a:gd name="connsiteX0" fmla="*/ 0 w 1339596"/>
                      <a:gd name="connsiteY0" fmla="*/ 11733 h 1230933"/>
                      <a:gd name="connsiteX1" fmla="*/ 1306342 w 1339596"/>
                      <a:gd name="connsiteY1" fmla="*/ 0 h 1230933"/>
                      <a:gd name="connsiteX2" fmla="*/ 1339596 w 1339596"/>
                      <a:gd name="connsiteY2" fmla="*/ 1230933 h 1230933"/>
                      <a:gd name="connsiteX3" fmla="*/ 0 w 1339596"/>
                      <a:gd name="connsiteY3" fmla="*/ 1230933 h 1230933"/>
                      <a:gd name="connsiteX4" fmla="*/ 0 w 1339596"/>
                      <a:gd name="connsiteY4" fmla="*/ 11733 h 1230933"/>
                      <a:gd name="connsiteX0" fmla="*/ 55747 w 1339596"/>
                      <a:gd name="connsiteY0" fmla="*/ 12706 h 1230933"/>
                      <a:gd name="connsiteX1" fmla="*/ 1306342 w 1339596"/>
                      <a:gd name="connsiteY1" fmla="*/ 0 h 1230933"/>
                      <a:gd name="connsiteX2" fmla="*/ 1339596 w 1339596"/>
                      <a:gd name="connsiteY2" fmla="*/ 1230933 h 1230933"/>
                      <a:gd name="connsiteX3" fmla="*/ 0 w 1339596"/>
                      <a:gd name="connsiteY3" fmla="*/ 1230933 h 1230933"/>
                      <a:gd name="connsiteX4" fmla="*/ 55747 w 1339596"/>
                      <a:gd name="connsiteY4" fmla="*/ 12706 h 1230933"/>
                      <a:gd name="connsiteX0" fmla="*/ 28195 w 1339596"/>
                      <a:gd name="connsiteY0" fmla="*/ 12225 h 1230933"/>
                      <a:gd name="connsiteX1" fmla="*/ 1306342 w 1339596"/>
                      <a:gd name="connsiteY1" fmla="*/ 0 h 1230933"/>
                      <a:gd name="connsiteX2" fmla="*/ 1339596 w 1339596"/>
                      <a:gd name="connsiteY2" fmla="*/ 1230933 h 1230933"/>
                      <a:gd name="connsiteX3" fmla="*/ 0 w 1339596"/>
                      <a:gd name="connsiteY3" fmla="*/ 1230933 h 1230933"/>
                      <a:gd name="connsiteX4" fmla="*/ 28195 w 1339596"/>
                      <a:gd name="connsiteY4" fmla="*/ 12225 h 1230933"/>
                      <a:gd name="connsiteX0" fmla="*/ 28195 w 1353846"/>
                      <a:gd name="connsiteY0" fmla="*/ 6385 h 1225093"/>
                      <a:gd name="connsiteX1" fmla="*/ 1353846 w 1353846"/>
                      <a:gd name="connsiteY1" fmla="*/ 0 h 1225093"/>
                      <a:gd name="connsiteX2" fmla="*/ 1339596 w 1353846"/>
                      <a:gd name="connsiteY2" fmla="*/ 1225093 h 1225093"/>
                      <a:gd name="connsiteX3" fmla="*/ 0 w 1353846"/>
                      <a:gd name="connsiteY3" fmla="*/ 1225093 h 1225093"/>
                      <a:gd name="connsiteX4" fmla="*/ 28195 w 1353846"/>
                      <a:gd name="connsiteY4" fmla="*/ 6385 h 1225093"/>
                      <a:gd name="connsiteX0" fmla="*/ 20681 w 1353846"/>
                      <a:gd name="connsiteY0" fmla="*/ 6253 h 1225093"/>
                      <a:gd name="connsiteX1" fmla="*/ 1353846 w 1353846"/>
                      <a:gd name="connsiteY1" fmla="*/ 0 h 1225093"/>
                      <a:gd name="connsiteX2" fmla="*/ 1339596 w 1353846"/>
                      <a:gd name="connsiteY2" fmla="*/ 1225093 h 1225093"/>
                      <a:gd name="connsiteX3" fmla="*/ 0 w 1353846"/>
                      <a:gd name="connsiteY3" fmla="*/ 1225093 h 1225093"/>
                      <a:gd name="connsiteX4" fmla="*/ 20681 w 1353846"/>
                      <a:gd name="connsiteY4" fmla="*/ 6253 h 1225093"/>
                      <a:gd name="connsiteX0" fmla="*/ 20681 w 1339596"/>
                      <a:gd name="connsiteY0" fmla="*/ 6603 h 1225443"/>
                      <a:gd name="connsiteX1" fmla="*/ 1333808 w 1339596"/>
                      <a:gd name="connsiteY1" fmla="*/ 0 h 1225443"/>
                      <a:gd name="connsiteX2" fmla="*/ 1339596 w 1339596"/>
                      <a:gd name="connsiteY2" fmla="*/ 1225443 h 1225443"/>
                      <a:gd name="connsiteX3" fmla="*/ 0 w 1339596"/>
                      <a:gd name="connsiteY3" fmla="*/ 1225443 h 1225443"/>
                      <a:gd name="connsiteX4" fmla="*/ 20681 w 1339596"/>
                      <a:gd name="connsiteY4" fmla="*/ 6603 h 1225443"/>
                      <a:gd name="connsiteX0" fmla="*/ 33205 w 1339596"/>
                      <a:gd name="connsiteY0" fmla="*/ 6822 h 1225443"/>
                      <a:gd name="connsiteX1" fmla="*/ 1333808 w 1339596"/>
                      <a:gd name="connsiteY1" fmla="*/ 0 h 1225443"/>
                      <a:gd name="connsiteX2" fmla="*/ 1339596 w 1339596"/>
                      <a:gd name="connsiteY2" fmla="*/ 1225443 h 1225443"/>
                      <a:gd name="connsiteX3" fmla="*/ 0 w 1339596"/>
                      <a:gd name="connsiteY3" fmla="*/ 1225443 h 1225443"/>
                      <a:gd name="connsiteX4" fmla="*/ 33205 w 1339596"/>
                      <a:gd name="connsiteY4" fmla="*/ 6822 h 1225443"/>
                      <a:gd name="connsiteX0" fmla="*/ 13167 w 1339596"/>
                      <a:gd name="connsiteY0" fmla="*/ 6472 h 1225443"/>
                      <a:gd name="connsiteX1" fmla="*/ 1333808 w 1339596"/>
                      <a:gd name="connsiteY1" fmla="*/ 0 h 1225443"/>
                      <a:gd name="connsiteX2" fmla="*/ 1339596 w 1339596"/>
                      <a:gd name="connsiteY2" fmla="*/ 1225443 h 1225443"/>
                      <a:gd name="connsiteX3" fmla="*/ 0 w 1339596"/>
                      <a:gd name="connsiteY3" fmla="*/ 1225443 h 1225443"/>
                      <a:gd name="connsiteX4" fmla="*/ 13167 w 1339596"/>
                      <a:gd name="connsiteY4" fmla="*/ 6472 h 1225443"/>
                      <a:gd name="connsiteX0" fmla="*/ 13167 w 1333884"/>
                      <a:gd name="connsiteY0" fmla="*/ 6472 h 1225443"/>
                      <a:gd name="connsiteX1" fmla="*/ 1333808 w 1333884"/>
                      <a:gd name="connsiteY1" fmla="*/ 0 h 1225443"/>
                      <a:gd name="connsiteX2" fmla="*/ 1302330 w 1333884"/>
                      <a:gd name="connsiteY2" fmla="*/ 1207253 h 1225443"/>
                      <a:gd name="connsiteX3" fmla="*/ 0 w 1333884"/>
                      <a:gd name="connsiteY3" fmla="*/ 1225443 h 1225443"/>
                      <a:gd name="connsiteX4" fmla="*/ 13167 w 1333884"/>
                      <a:gd name="connsiteY4" fmla="*/ 6472 h 1225443"/>
                      <a:gd name="connsiteX0" fmla="*/ 13167 w 1334211"/>
                      <a:gd name="connsiteY0" fmla="*/ 6472 h 1232826"/>
                      <a:gd name="connsiteX1" fmla="*/ 1333808 w 1334211"/>
                      <a:gd name="connsiteY1" fmla="*/ 0 h 1232826"/>
                      <a:gd name="connsiteX2" fmla="*/ 1331950 w 1334211"/>
                      <a:gd name="connsiteY2" fmla="*/ 1232826 h 1232826"/>
                      <a:gd name="connsiteX3" fmla="*/ 0 w 1334211"/>
                      <a:gd name="connsiteY3" fmla="*/ 1225443 h 1232826"/>
                      <a:gd name="connsiteX4" fmla="*/ 13167 w 1334211"/>
                      <a:gd name="connsiteY4" fmla="*/ 6472 h 1232826"/>
                      <a:gd name="connsiteX0" fmla="*/ 13167 w 1333952"/>
                      <a:gd name="connsiteY0" fmla="*/ 6472 h 1225443"/>
                      <a:gd name="connsiteX1" fmla="*/ 1333808 w 1333952"/>
                      <a:gd name="connsiteY1" fmla="*/ 0 h 1225443"/>
                      <a:gd name="connsiteX2" fmla="*/ 1319601 w 1333952"/>
                      <a:gd name="connsiteY2" fmla="*/ 1222588 h 1225443"/>
                      <a:gd name="connsiteX3" fmla="*/ 0 w 1333952"/>
                      <a:gd name="connsiteY3" fmla="*/ 1225443 h 1225443"/>
                      <a:gd name="connsiteX4" fmla="*/ 13167 w 1333952"/>
                      <a:gd name="connsiteY4" fmla="*/ 6472 h 1225443"/>
                      <a:gd name="connsiteX0" fmla="*/ 30785 w 1333952"/>
                      <a:gd name="connsiteY0" fmla="*/ 0 h 1235984"/>
                      <a:gd name="connsiteX1" fmla="*/ 1333808 w 1333952"/>
                      <a:gd name="connsiteY1" fmla="*/ 10541 h 1235984"/>
                      <a:gd name="connsiteX2" fmla="*/ 1319601 w 1333952"/>
                      <a:gd name="connsiteY2" fmla="*/ 1233129 h 1235984"/>
                      <a:gd name="connsiteX3" fmla="*/ 0 w 1333952"/>
                      <a:gd name="connsiteY3" fmla="*/ 1235984 h 1235984"/>
                      <a:gd name="connsiteX4" fmla="*/ 30785 w 1333952"/>
                      <a:gd name="connsiteY4" fmla="*/ 0 h 1235984"/>
                      <a:gd name="connsiteX0" fmla="*/ 30785 w 1319601"/>
                      <a:gd name="connsiteY0" fmla="*/ 0 h 1235984"/>
                      <a:gd name="connsiteX1" fmla="*/ 1312848 w 1319601"/>
                      <a:gd name="connsiteY1" fmla="*/ 20567 h 1235984"/>
                      <a:gd name="connsiteX2" fmla="*/ 1319601 w 1319601"/>
                      <a:gd name="connsiteY2" fmla="*/ 1233129 h 1235984"/>
                      <a:gd name="connsiteX3" fmla="*/ 0 w 1319601"/>
                      <a:gd name="connsiteY3" fmla="*/ 1235984 h 1235984"/>
                      <a:gd name="connsiteX4" fmla="*/ 30785 w 1319601"/>
                      <a:gd name="connsiteY4" fmla="*/ 0 h 12359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19601" h="1235984">
                        <a:moveTo>
                          <a:pt x="30785" y="0"/>
                        </a:moveTo>
                        <a:lnTo>
                          <a:pt x="1312848" y="20567"/>
                        </a:lnTo>
                        <a:cubicBezTo>
                          <a:pt x="1314777" y="429048"/>
                          <a:pt x="1317672" y="824648"/>
                          <a:pt x="1319601" y="1233129"/>
                        </a:cubicBezTo>
                        <a:lnTo>
                          <a:pt x="0" y="1235984"/>
                        </a:lnTo>
                        <a:lnTo>
                          <a:pt x="30785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21000">
                        <a:schemeClr val="accent3">
                          <a:lumMod val="40000"/>
                          <a:lumOff val="60000"/>
                        </a:schemeClr>
                      </a:gs>
                      <a:gs pos="0">
                        <a:srgbClr val="C4D0AC"/>
                      </a:gs>
                      <a:gs pos="100000">
                        <a:srgbClr val="94E53B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>
                    <a:outerShdw blurRad="381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5720" tIns="45720" rIns="45720" bIns="45720"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rPr>
                      <a:t>Delegated Correction</a:t>
                    </a:r>
                  </a:p>
                </p:txBody>
              </p:sp>
              <p:sp>
                <p:nvSpPr>
                  <p:cNvPr id="15" name="Rectangle 19"/>
                  <p:cNvSpPr/>
                  <p:nvPr/>
                </p:nvSpPr>
                <p:spPr>
                  <a:xfrm rot="21540000">
                    <a:off x="3676840" y="3686624"/>
                    <a:ext cx="1791539" cy="573912"/>
                  </a:xfrm>
                  <a:custGeom>
                    <a:avLst/>
                    <a:gdLst>
                      <a:gd name="connsiteX0" fmla="*/ 0 w 1339596"/>
                      <a:gd name="connsiteY0" fmla="*/ 0 h 1219200"/>
                      <a:gd name="connsiteX1" fmla="*/ 1339596 w 1339596"/>
                      <a:gd name="connsiteY1" fmla="*/ 0 h 1219200"/>
                      <a:gd name="connsiteX2" fmla="*/ 1339596 w 1339596"/>
                      <a:gd name="connsiteY2" fmla="*/ 1219200 h 1219200"/>
                      <a:gd name="connsiteX3" fmla="*/ 0 w 1339596"/>
                      <a:gd name="connsiteY3" fmla="*/ 1219200 h 1219200"/>
                      <a:gd name="connsiteX4" fmla="*/ 0 w 1339596"/>
                      <a:gd name="connsiteY4" fmla="*/ 0 h 1219200"/>
                      <a:gd name="connsiteX0" fmla="*/ 0 w 1339596"/>
                      <a:gd name="connsiteY0" fmla="*/ 11733 h 1230933"/>
                      <a:gd name="connsiteX1" fmla="*/ 1306342 w 1339596"/>
                      <a:gd name="connsiteY1" fmla="*/ 0 h 1230933"/>
                      <a:gd name="connsiteX2" fmla="*/ 1339596 w 1339596"/>
                      <a:gd name="connsiteY2" fmla="*/ 1230933 h 1230933"/>
                      <a:gd name="connsiteX3" fmla="*/ 0 w 1339596"/>
                      <a:gd name="connsiteY3" fmla="*/ 1230933 h 1230933"/>
                      <a:gd name="connsiteX4" fmla="*/ 0 w 1339596"/>
                      <a:gd name="connsiteY4" fmla="*/ 11733 h 1230933"/>
                      <a:gd name="connsiteX0" fmla="*/ 55747 w 1339596"/>
                      <a:gd name="connsiteY0" fmla="*/ 12706 h 1230933"/>
                      <a:gd name="connsiteX1" fmla="*/ 1306342 w 1339596"/>
                      <a:gd name="connsiteY1" fmla="*/ 0 h 1230933"/>
                      <a:gd name="connsiteX2" fmla="*/ 1339596 w 1339596"/>
                      <a:gd name="connsiteY2" fmla="*/ 1230933 h 1230933"/>
                      <a:gd name="connsiteX3" fmla="*/ 0 w 1339596"/>
                      <a:gd name="connsiteY3" fmla="*/ 1230933 h 1230933"/>
                      <a:gd name="connsiteX4" fmla="*/ 55747 w 1339596"/>
                      <a:gd name="connsiteY4" fmla="*/ 12706 h 1230933"/>
                      <a:gd name="connsiteX0" fmla="*/ 28195 w 1339596"/>
                      <a:gd name="connsiteY0" fmla="*/ 12225 h 1230933"/>
                      <a:gd name="connsiteX1" fmla="*/ 1306342 w 1339596"/>
                      <a:gd name="connsiteY1" fmla="*/ 0 h 1230933"/>
                      <a:gd name="connsiteX2" fmla="*/ 1339596 w 1339596"/>
                      <a:gd name="connsiteY2" fmla="*/ 1230933 h 1230933"/>
                      <a:gd name="connsiteX3" fmla="*/ 0 w 1339596"/>
                      <a:gd name="connsiteY3" fmla="*/ 1230933 h 1230933"/>
                      <a:gd name="connsiteX4" fmla="*/ 28195 w 1339596"/>
                      <a:gd name="connsiteY4" fmla="*/ 12225 h 1230933"/>
                      <a:gd name="connsiteX0" fmla="*/ 28195 w 1353846"/>
                      <a:gd name="connsiteY0" fmla="*/ 6385 h 1225093"/>
                      <a:gd name="connsiteX1" fmla="*/ 1353846 w 1353846"/>
                      <a:gd name="connsiteY1" fmla="*/ 0 h 1225093"/>
                      <a:gd name="connsiteX2" fmla="*/ 1339596 w 1353846"/>
                      <a:gd name="connsiteY2" fmla="*/ 1225093 h 1225093"/>
                      <a:gd name="connsiteX3" fmla="*/ 0 w 1353846"/>
                      <a:gd name="connsiteY3" fmla="*/ 1225093 h 1225093"/>
                      <a:gd name="connsiteX4" fmla="*/ 28195 w 1353846"/>
                      <a:gd name="connsiteY4" fmla="*/ 6385 h 1225093"/>
                      <a:gd name="connsiteX0" fmla="*/ 20681 w 1353846"/>
                      <a:gd name="connsiteY0" fmla="*/ 6253 h 1225093"/>
                      <a:gd name="connsiteX1" fmla="*/ 1353846 w 1353846"/>
                      <a:gd name="connsiteY1" fmla="*/ 0 h 1225093"/>
                      <a:gd name="connsiteX2" fmla="*/ 1339596 w 1353846"/>
                      <a:gd name="connsiteY2" fmla="*/ 1225093 h 1225093"/>
                      <a:gd name="connsiteX3" fmla="*/ 0 w 1353846"/>
                      <a:gd name="connsiteY3" fmla="*/ 1225093 h 1225093"/>
                      <a:gd name="connsiteX4" fmla="*/ 20681 w 1353846"/>
                      <a:gd name="connsiteY4" fmla="*/ 6253 h 1225093"/>
                      <a:gd name="connsiteX0" fmla="*/ 20681 w 1339596"/>
                      <a:gd name="connsiteY0" fmla="*/ 6603 h 1225443"/>
                      <a:gd name="connsiteX1" fmla="*/ 1333808 w 1339596"/>
                      <a:gd name="connsiteY1" fmla="*/ 0 h 1225443"/>
                      <a:gd name="connsiteX2" fmla="*/ 1339596 w 1339596"/>
                      <a:gd name="connsiteY2" fmla="*/ 1225443 h 1225443"/>
                      <a:gd name="connsiteX3" fmla="*/ 0 w 1339596"/>
                      <a:gd name="connsiteY3" fmla="*/ 1225443 h 1225443"/>
                      <a:gd name="connsiteX4" fmla="*/ 20681 w 1339596"/>
                      <a:gd name="connsiteY4" fmla="*/ 6603 h 1225443"/>
                      <a:gd name="connsiteX0" fmla="*/ 33205 w 1339596"/>
                      <a:gd name="connsiteY0" fmla="*/ 6822 h 1225443"/>
                      <a:gd name="connsiteX1" fmla="*/ 1333808 w 1339596"/>
                      <a:gd name="connsiteY1" fmla="*/ 0 h 1225443"/>
                      <a:gd name="connsiteX2" fmla="*/ 1339596 w 1339596"/>
                      <a:gd name="connsiteY2" fmla="*/ 1225443 h 1225443"/>
                      <a:gd name="connsiteX3" fmla="*/ 0 w 1339596"/>
                      <a:gd name="connsiteY3" fmla="*/ 1225443 h 1225443"/>
                      <a:gd name="connsiteX4" fmla="*/ 33205 w 1339596"/>
                      <a:gd name="connsiteY4" fmla="*/ 6822 h 1225443"/>
                      <a:gd name="connsiteX0" fmla="*/ 13167 w 1339596"/>
                      <a:gd name="connsiteY0" fmla="*/ 6472 h 1225443"/>
                      <a:gd name="connsiteX1" fmla="*/ 1333808 w 1339596"/>
                      <a:gd name="connsiteY1" fmla="*/ 0 h 1225443"/>
                      <a:gd name="connsiteX2" fmla="*/ 1339596 w 1339596"/>
                      <a:gd name="connsiteY2" fmla="*/ 1225443 h 1225443"/>
                      <a:gd name="connsiteX3" fmla="*/ 0 w 1339596"/>
                      <a:gd name="connsiteY3" fmla="*/ 1225443 h 1225443"/>
                      <a:gd name="connsiteX4" fmla="*/ 13167 w 1339596"/>
                      <a:gd name="connsiteY4" fmla="*/ 6472 h 1225443"/>
                      <a:gd name="connsiteX0" fmla="*/ 13167 w 1333884"/>
                      <a:gd name="connsiteY0" fmla="*/ 6472 h 1225443"/>
                      <a:gd name="connsiteX1" fmla="*/ 1333808 w 1333884"/>
                      <a:gd name="connsiteY1" fmla="*/ 0 h 1225443"/>
                      <a:gd name="connsiteX2" fmla="*/ 1302330 w 1333884"/>
                      <a:gd name="connsiteY2" fmla="*/ 1207253 h 1225443"/>
                      <a:gd name="connsiteX3" fmla="*/ 0 w 1333884"/>
                      <a:gd name="connsiteY3" fmla="*/ 1225443 h 1225443"/>
                      <a:gd name="connsiteX4" fmla="*/ 13167 w 1333884"/>
                      <a:gd name="connsiteY4" fmla="*/ 6472 h 1225443"/>
                      <a:gd name="connsiteX0" fmla="*/ 13167 w 1334211"/>
                      <a:gd name="connsiteY0" fmla="*/ 6472 h 1232826"/>
                      <a:gd name="connsiteX1" fmla="*/ 1333808 w 1334211"/>
                      <a:gd name="connsiteY1" fmla="*/ 0 h 1232826"/>
                      <a:gd name="connsiteX2" fmla="*/ 1331950 w 1334211"/>
                      <a:gd name="connsiteY2" fmla="*/ 1232826 h 1232826"/>
                      <a:gd name="connsiteX3" fmla="*/ 0 w 1334211"/>
                      <a:gd name="connsiteY3" fmla="*/ 1225443 h 1232826"/>
                      <a:gd name="connsiteX4" fmla="*/ 13167 w 1334211"/>
                      <a:gd name="connsiteY4" fmla="*/ 6472 h 1232826"/>
                      <a:gd name="connsiteX0" fmla="*/ 13167 w 1333952"/>
                      <a:gd name="connsiteY0" fmla="*/ 6472 h 1225443"/>
                      <a:gd name="connsiteX1" fmla="*/ 1333808 w 1333952"/>
                      <a:gd name="connsiteY1" fmla="*/ 0 h 1225443"/>
                      <a:gd name="connsiteX2" fmla="*/ 1319601 w 1333952"/>
                      <a:gd name="connsiteY2" fmla="*/ 1222588 h 1225443"/>
                      <a:gd name="connsiteX3" fmla="*/ 0 w 1333952"/>
                      <a:gd name="connsiteY3" fmla="*/ 1225443 h 1225443"/>
                      <a:gd name="connsiteX4" fmla="*/ 13167 w 1333952"/>
                      <a:gd name="connsiteY4" fmla="*/ 6472 h 1225443"/>
                      <a:gd name="connsiteX0" fmla="*/ 30785 w 1333952"/>
                      <a:gd name="connsiteY0" fmla="*/ 0 h 1235984"/>
                      <a:gd name="connsiteX1" fmla="*/ 1333808 w 1333952"/>
                      <a:gd name="connsiteY1" fmla="*/ 10541 h 1235984"/>
                      <a:gd name="connsiteX2" fmla="*/ 1319601 w 1333952"/>
                      <a:gd name="connsiteY2" fmla="*/ 1233129 h 1235984"/>
                      <a:gd name="connsiteX3" fmla="*/ 0 w 1333952"/>
                      <a:gd name="connsiteY3" fmla="*/ 1235984 h 1235984"/>
                      <a:gd name="connsiteX4" fmla="*/ 30785 w 1333952"/>
                      <a:gd name="connsiteY4" fmla="*/ 0 h 1235984"/>
                      <a:gd name="connsiteX0" fmla="*/ 30785 w 1319601"/>
                      <a:gd name="connsiteY0" fmla="*/ 0 h 1235984"/>
                      <a:gd name="connsiteX1" fmla="*/ 1312848 w 1319601"/>
                      <a:gd name="connsiteY1" fmla="*/ 20567 h 1235984"/>
                      <a:gd name="connsiteX2" fmla="*/ 1319601 w 1319601"/>
                      <a:gd name="connsiteY2" fmla="*/ 1233129 h 1235984"/>
                      <a:gd name="connsiteX3" fmla="*/ 0 w 1319601"/>
                      <a:gd name="connsiteY3" fmla="*/ 1235984 h 1235984"/>
                      <a:gd name="connsiteX4" fmla="*/ 30785 w 1319601"/>
                      <a:gd name="connsiteY4" fmla="*/ 0 h 12359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19601" h="1235984">
                        <a:moveTo>
                          <a:pt x="30785" y="0"/>
                        </a:moveTo>
                        <a:lnTo>
                          <a:pt x="1312848" y="20567"/>
                        </a:lnTo>
                        <a:cubicBezTo>
                          <a:pt x="1314777" y="429048"/>
                          <a:pt x="1317672" y="824648"/>
                          <a:pt x="1319601" y="1233129"/>
                        </a:cubicBezTo>
                        <a:lnTo>
                          <a:pt x="0" y="1235984"/>
                        </a:lnTo>
                        <a:lnTo>
                          <a:pt x="30785" y="0"/>
                        </a:lnTo>
                        <a:close/>
                      </a:path>
                    </a:pathLst>
                  </a:custGeom>
                  <a:solidFill>
                    <a:srgbClr val="FFB7B7"/>
                  </a:solidFill>
                  <a:ln>
                    <a:noFill/>
                  </a:ln>
                  <a:effectLst>
                    <a:outerShdw blurRad="381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5720" tIns="45720" rIns="45720" bIns="45720"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rPr>
                      <a:t>The app will pronounce the word</a:t>
                    </a:r>
                  </a:p>
                </p:txBody>
              </p:sp>
              <p:sp>
                <p:nvSpPr>
                  <p:cNvPr id="16" name="Rectangle 19"/>
                  <p:cNvSpPr/>
                  <p:nvPr/>
                </p:nvSpPr>
                <p:spPr>
                  <a:xfrm rot="21540000">
                    <a:off x="3684515" y="4306726"/>
                    <a:ext cx="1791539" cy="573912"/>
                  </a:xfrm>
                  <a:custGeom>
                    <a:avLst/>
                    <a:gdLst>
                      <a:gd name="connsiteX0" fmla="*/ 0 w 1339596"/>
                      <a:gd name="connsiteY0" fmla="*/ 0 h 1219200"/>
                      <a:gd name="connsiteX1" fmla="*/ 1339596 w 1339596"/>
                      <a:gd name="connsiteY1" fmla="*/ 0 h 1219200"/>
                      <a:gd name="connsiteX2" fmla="*/ 1339596 w 1339596"/>
                      <a:gd name="connsiteY2" fmla="*/ 1219200 h 1219200"/>
                      <a:gd name="connsiteX3" fmla="*/ 0 w 1339596"/>
                      <a:gd name="connsiteY3" fmla="*/ 1219200 h 1219200"/>
                      <a:gd name="connsiteX4" fmla="*/ 0 w 1339596"/>
                      <a:gd name="connsiteY4" fmla="*/ 0 h 1219200"/>
                      <a:gd name="connsiteX0" fmla="*/ 0 w 1339596"/>
                      <a:gd name="connsiteY0" fmla="*/ 11733 h 1230933"/>
                      <a:gd name="connsiteX1" fmla="*/ 1306342 w 1339596"/>
                      <a:gd name="connsiteY1" fmla="*/ 0 h 1230933"/>
                      <a:gd name="connsiteX2" fmla="*/ 1339596 w 1339596"/>
                      <a:gd name="connsiteY2" fmla="*/ 1230933 h 1230933"/>
                      <a:gd name="connsiteX3" fmla="*/ 0 w 1339596"/>
                      <a:gd name="connsiteY3" fmla="*/ 1230933 h 1230933"/>
                      <a:gd name="connsiteX4" fmla="*/ 0 w 1339596"/>
                      <a:gd name="connsiteY4" fmla="*/ 11733 h 1230933"/>
                      <a:gd name="connsiteX0" fmla="*/ 55747 w 1339596"/>
                      <a:gd name="connsiteY0" fmla="*/ 12706 h 1230933"/>
                      <a:gd name="connsiteX1" fmla="*/ 1306342 w 1339596"/>
                      <a:gd name="connsiteY1" fmla="*/ 0 h 1230933"/>
                      <a:gd name="connsiteX2" fmla="*/ 1339596 w 1339596"/>
                      <a:gd name="connsiteY2" fmla="*/ 1230933 h 1230933"/>
                      <a:gd name="connsiteX3" fmla="*/ 0 w 1339596"/>
                      <a:gd name="connsiteY3" fmla="*/ 1230933 h 1230933"/>
                      <a:gd name="connsiteX4" fmla="*/ 55747 w 1339596"/>
                      <a:gd name="connsiteY4" fmla="*/ 12706 h 1230933"/>
                      <a:gd name="connsiteX0" fmla="*/ 28195 w 1339596"/>
                      <a:gd name="connsiteY0" fmla="*/ 12225 h 1230933"/>
                      <a:gd name="connsiteX1" fmla="*/ 1306342 w 1339596"/>
                      <a:gd name="connsiteY1" fmla="*/ 0 h 1230933"/>
                      <a:gd name="connsiteX2" fmla="*/ 1339596 w 1339596"/>
                      <a:gd name="connsiteY2" fmla="*/ 1230933 h 1230933"/>
                      <a:gd name="connsiteX3" fmla="*/ 0 w 1339596"/>
                      <a:gd name="connsiteY3" fmla="*/ 1230933 h 1230933"/>
                      <a:gd name="connsiteX4" fmla="*/ 28195 w 1339596"/>
                      <a:gd name="connsiteY4" fmla="*/ 12225 h 1230933"/>
                      <a:gd name="connsiteX0" fmla="*/ 28195 w 1353846"/>
                      <a:gd name="connsiteY0" fmla="*/ 6385 h 1225093"/>
                      <a:gd name="connsiteX1" fmla="*/ 1353846 w 1353846"/>
                      <a:gd name="connsiteY1" fmla="*/ 0 h 1225093"/>
                      <a:gd name="connsiteX2" fmla="*/ 1339596 w 1353846"/>
                      <a:gd name="connsiteY2" fmla="*/ 1225093 h 1225093"/>
                      <a:gd name="connsiteX3" fmla="*/ 0 w 1353846"/>
                      <a:gd name="connsiteY3" fmla="*/ 1225093 h 1225093"/>
                      <a:gd name="connsiteX4" fmla="*/ 28195 w 1353846"/>
                      <a:gd name="connsiteY4" fmla="*/ 6385 h 1225093"/>
                      <a:gd name="connsiteX0" fmla="*/ 20681 w 1353846"/>
                      <a:gd name="connsiteY0" fmla="*/ 6253 h 1225093"/>
                      <a:gd name="connsiteX1" fmla="*/ 1353846 w 1353846"/>
                      <a:gd name="connsiteY1" fmla="*/ 0 h 1225093"/>
                      <a:gd name="connsiteX2" fmla="*/ 1339596 w 1353846"/>
                      <a:gd name="connsiteY2" fmla="*/ 1225093 h 1225093"/>
                      <a:gd name="connsiteX3" fmla="*/ 0 w 1353846"/>
                      <a:gd name="connsiteY3" fmla="*/ 1225093 h 1225093"/>
                      <a:gd name="connsiteX4" fmla="*/ 20681 w 1353846"/>
                      <a:gd name="connsiteY4" fmla="*/ 6253 h 1225093"/>
                      <a:gd name="connsiteX0" fmla="*/ 20681 w 1339596"/>
                      <a:gd name="connsiteY0" fmla="*/ 6603 h 1225443"/>
                      <a:gd name="connsiteX1" fmla="*/ 1333808 w 1339596"/>
                      <a:gd name="connsiteY1" fmla="*/ 0 h 1225443"/>
                      <a:gd name="connsiteX2" fmla="*/ 1339596 w 1339596"/>
                      <a:gd name="connsiteY2" fmla="*/ 1225443 h 1225443"/>
                      <a:gd name="connsiteX3" fmla="*/ 0 w 1339596"/>
                      <a:gd name="connsiteY3" fmla="*/ 1225443 h 1225443"/>
                      <a:gd name="connsiteX4" fmla="*/ 20681 w 1339596"/>
                      <a:gd name="connsiteY4" fmla="*/ 6603 h 1225443"/>
                      <a:gd name="connsiteX0" fmla="*/ 33205 w 1339596"/>
                      <a:gd name="connsiteY0" fmla="*/ 6822 h 1225443"/>
                      <a:gd name="connsiteX1" fmla="*/ 1333808 w 1339596"/>
                      <a:gd name="connsiteY1" fmla="*/ 0 h 1225443"/>
                      <a:gd name="connsiteX2" fmla="*/ 1339596 w 1339596"/>
                      <a:gd name="connsiteY2" fmla="*/ 1225443 h 1225443"/>
                      <a:gd name="connsiteX3" fmla="*/ 0 w 1339596"/>
                      <a:gd name="connsiteY3" fmla="*/ 1225443 h 1225443"/>
                      <a:gd name="connsiteX4" fmla="*/ 33205 w 1339596"/>
                      <a:gd name="connsiteY4" fmla="*/ 6822 h 1225443"/>
                      <a:gd name="connsiteX0" fmla="*/ 13167 w 1339596"/>
                      <a:gd name="connsiteY0" fmla="*/ 6472 h 1225443"/>
                      <a:gd name="connsiteX1" fmla="*/ 1333808 w 1339596"/>
                      <a:gd name="connsiteY1" fmla="*/ 0 h 1225443"/>
                      <a:gd name="connsiteX2" fmla="*/ 1339596 w 1339596"/>
                      <a:gd name="connsiteY2" fmla="*/ 1225443 h 1225443"/>
                      <a:gd name="connsiteX3" fmla="*/ 0 w 1339596"/>
                      <a:gd name="connsiteY3" fmla="*/ 1225443 h 1225443"/>
                      <a:gd name="connsiteX4" fmla="*/ 13167 w 1339596"/>
                      <a:gd name="connsiteY4" fmla="*/ 6472 h 1225443"/>
                      <a:gd name="connsiteX0" fmla="*/ 13167 w 1333884"/>
                      <a:gd name="connsiteY0" fmla="*/ 6472 h 1225443"/>
                      <a:gd name="connsiteX1" fmla="*/ 1333808 w 1333884"/>
                      <a:gd name="connsiteY1" fmla="*/ 0 h 1225443"/>
                      <a:gd name="connsiteX2" fmla="*/ 1302330 w 1333884"/>
                      <a:gd name="connsiteY2" fmla="*/ 1207253 h 1225443"/>
                      <a:gd name="connsiteX3" fmla="*/ 0 w 1333884"/>
                      <a:gd name="connsiteY3" fmla="*/ 1225443 h 1225443"/>
                      <a:gd name="connsiteX4" fmla="*/ 13167 w 1333884"/>
                      <a:gd name="connsiteY4" fmla="*/ 6472 h 1225443"/>
                      <a:gd name="connsiteX0" fmla="*/ 13167 w 1334211"/>
                      <a:gd name="connsiteY0" fmla="*/ 6472 h 1232826"/>
                      <a:gd name="connsiteX1" fmla="*/ 1333808 w 1334211"/>
                      <a:gd name="connsiteY1" fmla="*/ 0 h 1232826"/>
                      <a:gd name="connsiteX2" fmla="*/ 1331950 w 1334211"/>
                      <a:gd name="connsiteY2" fmla="*/ 1232826 h 1232826"/>
                      <a:gd name="connsiteX3" fmla="*/ 0 w 1334211"/>
                      <a:gd name="connsiteY3" fmla="*/ 1225443 h 1232826"/>
                      <a:gd name="connsiteX4" fmla="*/ 13167 w 1334211"/>
                      <a:gd name="connsiteY4" fmla="*/ 6472 h 1232826"/>
                      <a:gd name="connsiteX0" fmla="*/ 13167 w 1333952"/>
                      <a:gd name="connsiteY0" fmla="*/ 6472 h 1225443"/>
                      <a:gd name="connsiteX1" fmla="*/ 1333808 w 1333952"/>
                      <a:gd name="connsiteY1" fmla="*/ 0 h 1225443"/>
                      <a:gd name="connsiteX2" fmla="*/ 1319601 w 1333952"/>
                      <a:gd name="connsiteY2" fmla="*/ 1222588 h 1225443"/>
                      <a:gd name="connsiteX3" fmla="*/ 0 w 1333952"/>
                      <a:gd name="connsiteY3" fmla="*/ 1225443 h 1225443"/>
                      <a:gd name="connsiteX4" fmla="*/ 13167 w 1333952"/>
                      <a:gd name="connsiteY4" fmla="*/ 6472 h 1225443"/>
                      <a:gd name="connsiteX0" fmla="*/ 30785 w 1333952"/>
                      <a:gd name="connsiteY0" fmla="*/ 0 h 1235984"/>
                      <a:gd name="connsiteX1" fmla="*/ 1333808 w 1333952"/>
                      <a:gd name="connsiteY1" fmla="*/ 10541 h 1235984"/>
                      <a:gd name="connsiteX2" fmla="*/ 1319601 w 1333952"/>
                      <a:gd name="connsiteY2" fmla="*/ 1233129 h 1235984"/>
                      <a:gd name="connsiteX3" fmla="*/ 0 w 1333952"/>
                      <a:gd name="connsiteY3" fmla="*/ 1235984 h 1235984"/>
                      <a:gd name="connsiteX4" fmla="*/ 30785 w 1333952"/>
                      <a:gd name="connsiteY4" fmla="*/ 0 h 1235984"/>
                      <a:gd name="connsiteX0" fmla="*/ 30785 w 1319601"/>
                      <a:gd name="connsiteY0" fmla="*/ 0 h 1235984"/>
                      <a:gd name="connsiteX1" fmla="*/ 1312848 w 1319601"/>
                      <a:gd name="connsiteY1" fmla="*/ 20567 h 1235984"/>
                      <a:gd name="connsiteX2" fmla="*/ 1319601 w 1319601"/>
                      <a:gd name="connsiteY2" fmla="*/ 1233129 h 1235984"/>
                      <a:gd name="connsiteX3" fmla="*/ 0 w 1319601"/>
                      <a:gd name="connsiteY3" fmla="*/ 1235984 h 1235984"/>
                      <a:gd name="connsiteX4" fmla="*/ 30785 w 1319601"/>
                      <a:gd name="connsiteY4" fmla="*/ 0 h 12359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19601" h="1235984">
                        <a:moveTo>
                          <a:pt x="30785" y="0"/>
                        </a:moveTo>
                        <a:lnTo>
                          <a:pt x="1312848" y="20567"/>
                        </a:lnTo>
                        <a:cubicBezTo>
                          <a:pt x="1314777" y="429048"/>
                          <a:pt x="1317672" y="824648"/>
                          <a:pt x="1319601" y="1233129"/>
                        </a:cubicBezTo>
                        <a:lnTo>
                          <a:pt x="0" y="1235984"/>
                        </a:lnTo>
                        <a:lnTo>
                          <a:pt x="30785" y="0"/>
                        </a:lnTo>
                        <a:close/>
                      </a:path>
                    </a:pathLst>
                  </a:custGeom>
                  <a:solidFill>
                    <a:srgbClr val="FFB7B7"/>
                  </a:solidFill>
                  <a:ln>
                    <a:noFill/>
                  </a:ln>
                  <a:effectLst>
                    <a:outerShdw blurRad="381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5720" tIns="45720" rIns="45720" bIns="45720"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rPr>
                      <a:t>Ask someone, in the forum, for correction</a:t>
                    </a:r>
                  </a:p>
                </p:txBody>
              </p:sp>
            </p:grpSp>
            <p:sp>
              <p:nvSpPr>
                <p:cNvPr id="11" name="Rectangle 19"/>
                <p:cNvSpPr/>
                <p:nvPr/>
              </p:nvSpPr>
              <p:spPr>
                <a:xfrm rot="21540000">
                  <a:off x="5943743" y="4306547"/>
                  <a:ext cx="1140301" cy="299423"/>
                </a:xfrm>
                <a:custGeom>
                  <a:avLst/>
                  <a:gdLst>
                    <a:gd name="connsiteX0" fmla="*/ 0 w 1339596"/>
                    <a:gd name="connsiteY0" fmla="*/ 0 h 1219200"/>
                    <a:gd name="connsiteX1" fmla="*/ 1339596 w 1339596"/>
                    <a:gd name="connsiteY1" fmla="*/ 0 h 1219200"/>
                    <a:gd name="connsiteX2" fmla="*/ 1339596 w 1339596"/>
                    <a:gd name="connsiteY2" fmla="*/ 1219200 h 1219200"/>
                    <a:gd name="connsiteX3" fmla="*/ 0 w 1339596"/>
                    <a:gd name="connsiteY3" fmla="*/ 1219200 h 1219200"/>
                    <a:gd name="connsiteX4" fmla="*/ 0 w 1339596"/>
                    <a:gd name="connsiteY4" fmla="*/ 0 h 1219200"/>
                    <a:gd name="connsiteX0" fmla="*/ 0 w 1339596"/>
                    <a:gd name="connsiteY0" fmla="*/ 11733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0 w 1339596"/>
                    <a:gd name="connsiteY4" fmla="*/ 11733 h 1230933"/>
                    <a:gd name="connsiteX0" fmla="*/ 55747 w 1339596"/>
                    <a:gd name="connsiteY0" fmla="*/ 12706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55747 w 1339596"/>
                    <a:gd name="connsiteY4" fmla="*/ 12706 h 1230933"/>
                    <a:gd name="connsiteX0" fmla="*/ 28195 w 1339596"/>
                    <a:gd name="connsiteY0" fmla="*/ 12225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28195 w 1339596"/>
                    <a:gd name="connsiteY4" fmla="*/ 12225 h 1230933"/>
                    <a:gd name="connsiteX0" fmla="*/ 28195 w 1353846"/>
                    <a:gd name="connsiteY0" fmla="*/ 6385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8195 w 1353846"/>
                    <a:gd name="connsiteY4" fmla="*/ 6385 h 1225093"/>
                    <a:gd name="connsiteX0" fmla="*/ 20681 w 1353846"/>
                    <a:gd name="connsiteY0" fmla="*/ 6253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0681 w 1353846"/>
                    <a:gd name="connsiteY4" fmla="*/ 6253 h 1225093"/>
                    <a:gd name="connsiteX0" fmla="*/ 20681 w 1339596"/>
                    <a:gd name="connsiteY0" fmla="*/ 6603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20681 w 1339596"/>
                    <a:gd name="connsiteY4" fmla="*/ 6603 h 1225443"/>
                    <a:gd name="connsiteX0" fmla="*/ 33205 w 1339596"/>
                    <a:gd name="connsiteY0" fmla="*/ 682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33205 w 1339596"/>
                    <a:gd name="connsiteY4" fmla="*/ 6822 h 1225443"/>
                    <a:gd name="connsiteX0" fmla="*/ 13167 w 1339596"/>
                    <a:gd name="connsiteY0" fmla="*/ 647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13167 w 1339596"/>
                    <a:gd name="connsiteY4" fmla="*/ 6472 h 1225443"/>
                    <a:gd name="connsiteX0" fmla="*/ 13167 w 1333884"/>
                    <a:gd name="connsiteY0" fmla="*/ 6472 h 1225443"/>
                    <a:gd name="connsiteX1" fmla="*/ 1333808 w 1333884"/>
                    <a:gd name="connsiteY1" fmla="*/ 0 h 1225443"/>
                    <a:gd name="connsiteX2" fmla="*/ 1302330 w 1333884"/>
                    <a:gd name="connsiteY2" fmla="*/ 1207253 h 1225443"/>
                    <a:gd name="connsiteX3" fmla="*/ 0 w 1333884"/>
                    <a:gd name="connsiteY3" fmla="*/ 1225443 h 1225443"/>
                    <a:gd name="connsiteX4" fmla="*/ 13167 w 1333884"/>
                    <a:gd name="connsiteY4" fmla="*/ 6472 h 1225443"/>
                    <a:gd name="connsiteX0" fmla="*/ 13167 w 1334211"/>
                    <a:gd name="connsiteY0" fmla="*/ 6472 h 1232826"/>
                    <a:gd name="connsiteX1" fmla="*/ 1333808 w 1334211"/>
                    <a:gd name="connsiteY1" fmla="*/ 0 h 1232826"/>
                    <a:gd name="connsiteX2" fmla="*/ 1331950 w 1334211"/>
                    <a:gd name="connsiteY2" fmla="*/ 1232826 h 1232826"/>
                    <a:gd name="connsiteX3" fmla="*/ 0 w 1334211"/>
                    <a:gd name="connsiteY3" fmla="*/ 1225443 h 1232826"/>
                    <a:gd name="connsiteX4" fmla="*/ 13167 w 1334211"/>
                    <a:gd name="connsiteY4" fmla="*/ 6472 h 1232826"/>
                    <a:gd name="connsiteX0" fmla="*/ 13167 w 1333952"/>
                    <a:gd name="connsiteY0" fmla="*/ 6472 h 1225443"/>
                    <a:gd name="connsiteX1" fmla="*/ 1333808 w 1333952"/>
                    <a:gd name="connsiteY1" fmla="*/ 0 h 1225443"/>
                    <a:gd name="connsiteX2" fmla="*/ 1319601 w 1333952"/>
                    <a:gd name="connsiteY2" fmla="*/ 1222588 h 1225443"/>
                    <a:gd name="connsiteX3" fmla="*/ 0 w 1333952"/>
                    <a:gd name="connsiteY3" fmla="*/ 1225443 h 1225443"/>
                    <a:gd name="connsiteX4" fmla="*/ 13167 w 1333952"/>
                    <a:gd name="connsiteY4" fmla="*/ 6472 h 1225443"/>
                    <a:gd name="connsiteX0" fmla="*/ 30785 w 1333952"/>
                    <a:gd name="connsiteY0" fmla="*/ 0 h 1235984"/>
                    <a:gd name="connsiteX1" fmla="*/ 1333808 w 1333952"/>
                    <a:gd name="connsiteY1" fmla="*/ 10541 h 1235984"/>
                    <a:gd name="connsiteX2" fmla="*/ 1319601 w 1333952"/>
                    <a:gd name="connsiteY2" fmla="*/ 1233129 h 1235984"/>
                    <a:gd name="connsiteX3" fmla="*/ 0 w 1333952"/>
                    <a:gd name="connsiteY3" fmla="*/ 1235984 h 1235984"/>
                    <a:gd name="connsiteX4" fmla="*/ 30785 w 1333952"/>
                    <a:gd name="connsiteY4" fmla="*/ 0 h 1235984"/>
                    <a:gd name="connsiteX0" fmla="*/ 30785 w 1319601"/>
                    <a:gd name="connsiteY0" fmla="*/ 0 h 1235984"/>
                    <a:gd name="connsiteX1" fmla="*/ 1312848 w 1319601"/>
                    <a:gd name="connsiteY1" fmla="*/ 20567 h 1235984"/>
                    <a:gd name="connsiteX2" fmla="*/ 1319601 w 1319601"/>
                    <a:gd name="connsiteY2" fmla="*/ 1233129 h 1235984"/>
                    <a:gd name="connsiteX3" fmla="*/ 0 w 1319601"/>
                    <a:gd name="connsiteY3" fmla="*/ 1235984 h 1235984"/>
                    <a:gd name="connsiteX4" fmla="*/ 30785 w 1319601"/>
                    <a:gd name="connsiteY4" fmla="*/ 0 h 1235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9601" h="1235984">
                      <a:moveTo>
                        <a:pt x="30785" y="0"/>
                      </a:moveTo>
                      <a:lnTo>
                        <a:pt x="1312848" y="20567"/>
                      </a:lnTo>
                      <a:cubicBezTo>
                        <a:pt x="1314777" y="429048"/>
                        <a:pt x="1317672" y="824648"/>
                        <a:pt x="1319601" y="1233129"/>
                      </a:cubicBezTo>
                      <a:lnTo>
                        <a:pt x="0" y="1235984"/>
                      </a:lnTo>
                      <a:lnTo>
                        <a:pt x="30785" y="0"/>
                      </a:lnTo>
                      <a:close/>
                    </a:path>
                  </a:pathLst>
                </a:custGeom>
                <a:solidFill>
                  <a:srgbClr val="A3E557"/>
                </a:solidFill>
                <a:ln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45720" rIns="45720" bIns="4572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Email</a:t>
                  </a:r>
                </a:p>
              </p:txBody>
            </p:sp>
          </p:grpSp>
          <p:sp>
            <p:nvSpPr>
              <p:cNvPr id="9" name="Rectangle 19"/>
              <p:cNvSpPr/>
              <p:nvPr/>
            </p:nvSpPr>
            <p:spPr>
              <a:xfrm rot="21540000">
                <a:off x="1681203" y="2166771"/>
                <a:ext cx="1304873" cy="561776"/>
              </a:xfrm>
              <a:custGeom>
                <a:avLst/>
                <a:gdLst>
                  <a:gd name="connsiteX0" fmla="*/ 0 w 1339596"/>
                  <a:gd name="connsiteY0" fmla="*/ 0 h 1219200"/>
                  <a:gd name="connsiteX1" fmla="*/ 1339596 w 1339596"/>
                  <a:gd name="connsiteY1" fmla="*/ 0 h 1219200"/>
                  <a:gd name="connsiteX2" fmla="*/ 1339596 w 1339596"/>
                  <a:gd name="connsiteY2" fmla="*/ 1219200 h 1219200"/>
                  <a:gd name="connsiteX3" fmla="*/ 0 w 1339596"/>
                  <a:gd name="connsiteY3" fmla="*/ 1219200 h 1219200"/>
                  <a:gd name="connsiteX4" fmla="*/ 0 w 1339596"/>
                  <a:gd name="connsiteY4" fmla="*/ 0 h 1219200"/>
                  <a:gd name="connsiteX0" fmla="*/ 0 w 1339596"/>
                  <a:gd name="connsiteY0" fmla="*/ 11733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0 w 1339596"/>
                  <a:gd name="connsiteY4" fmla="*/ 11733 h 1230933"/>
                  <a:gd name="connsiteX0" fmla="*/ 55747 w 1339596"/>
                  <a:gd name="connsiteY0" fmla="*/ 12706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55747 w 1339596"/>
                  <a:gd name="connsiteY4" fmla="*/ 12706 h 1230933"/>
                  <a:gd name="connsiteX0" fmla="*/ 28195 w 1339596"/>
                  <a:gd name="connsiteY0" fmla="*/ 12225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28195 w 1339596"/>
                  <a:gd name="connsiteY4" fmla="*/ 12225 h 1230933"/>
                  <a:gd name="connsiteX0" fmla="*/ 28195 w 1353846"/>
                  <a:gd name="connsiteY0" fmla="*/ 6385 h 1225093"/>
                  <a:gd name="connsiteX1" fmla="*/ 1353846 w 1353846"/>
                  <a:gd name="connsiteY1" fmla="*/ 0 h 1225093"/>
                  <a:gd name="connsiteX2" fmla="*/ 1339596 w 1353846"/>
                  <a:gd name="connsiteY2" fmla="*/ 1225093 h 1225093"/>
                  <a:gd name="connsiteX3" fmla="*/ 0 w 1353846"/>
                  <a:gd name="connsiteY3" fmla="*/ 1225093 h 1225093"/>
                  <a:gd name="connsiteX4" fmla="*/ 28195 w 1353846"/>
                  <a:gd name="connsiteY4" fmla="*/ 6385 h 1225093"/>
                  <a:gd name="connsiteX0" fmla="*/ 20681 w 1353846"/>
                  <a:gd name="connsiteY0" fmla="*/ 6253 h 1225093"/>
                  <a:gd name="connsiteX1" fmla="*/ 1353846 w 1353846"/>
                  <a:gd name="connsiteY1" fmla="*/ 0 h 1225093"/>
                  <a:gd name="connsiteX2" fmla="*/ 1339596 w 1353846"/>
                  <a:gd name="connsiteY2" fmla="*/ 1225093 h 1225093"/>
                  <a:gd name="connsiteX3" fmla="*/ 0 w 1353846"/>
                  <a:gd name="connsiteY3" fmla="*/ 1225093 h 1225093"/>
                  <a:gd name="connsiteX4" fmla="*/ 20681 w 1353846"/>
                  <a:gd name="connsiteY4" fmla="*/ 6253 h 1225093"/>
                  <a:gd name="connsiteX0" fmla="*/ 20681 w 1339596"/>
                  <a:gd name="connsiteY0" fmla="*/ 6603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20681 w 1339596"/>
                  <a:gd name="connsiteY4" fmla="*/ 6603 h 1225443"/>
                  <a:gd name="connsiteX0" fmla="*/ 33205 w 1339596"/>
                  <a:gd name="connsiteY0" fmla="*/ 6822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33205 w 1339596"/>
                  <a:gd name="connsiteY4" fmla="*/ 6822 h 1225443"/>
                  <a:gd name="connsiteX0" fmla="*/ 13167 w 1339596"/>
                  <a:gd name="connsiteY0" fmla="*/ 6472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13167 w 1339596"/>
                  <a:gd name="connsiteY4" fmla="*/ 6472 h 1225443"/>
                  <a:gd name="connsiteX0" fmla="*/ 13167 w 1333884"/>
                  <a:gd name="connsiteY0" fmla="*/ 6472 h 1225443"/>
                  <a:gd name="connsiteX1" fmla="*/ 1333808 w 1333884"/>
                  <a:gd name="connsiteY1" fmla="*/ 0 h 1225443"/>
                  <a:gd name="connsiteX2" fmla="*/ 1302330 w 1333884"/>
                  <a:gd name="connsiteY2" fmla="*/ 1207253 h 1225443"/>
                  <a:gd name="connsiteX3" fmla="*/ 0 w 1333884"/>
                  <a:gd name="connsiteY3" fmla="*/ 1225443 h 1225443"/>
                  <a:gd name="connsiteX4" fmla="*/ 13167 w 1333884"/>
                  <a:gd name="connsiteY4" fmla="*/ 6472 h 1225443"/>
                  <a:gd name="connsiteX0" fmla="*/ 13167 w 1334211"/>
                  <a:gd name="connsiteY0" fmla="*/ 6472 h 1232826"/>
                  <a:gd name="connsiteX1" fmla="*/ 1333808 w 1334211"/>
                  <a:gd name="connsiteY1" fmla="*/ 0 h 1232826"/>
                  <a:gd name="connsiteX2" fmla="*/ 1331950 w 1334211"/>
                  <a:gd name="connsiteY2" fmla="*/ 1232826 h 1232826"/>
                  <a:gd name="connsiteX3" fmla="*/ 0 w 1334211"/>
                  <a:gd name="connsiteY3" fmla="*/ 1225443 h 1232826"/>
                  <a:gd name="connsiteX4" fmla="*/ 13167 w 1334211"/>
                  <a:gd name="connsiteY4" fmla="*/ 6472 h 1232826"/>
                  <a:gd name="connsiteX0" fmla="*/ 13167 w 1333952"/>
                  <a:gd name="connsiteY0" fmla="*/ 6472 h 1225443"/>
                  <a:gd name="connsiteX1" fmla="*/ 1333808 w 1333952"/>
                  <a:gd name="connsiteY1" fmla="*/ 0 h 1225443"/>
                  <a:gd name="connsiteX2" fmla="*/ 1319601 w 1333952"/>
                  <a:gd name="connsiteY2" fmla="*/ 1222588 h 1225443"/>
                  <a:gd name="connsiteX3" fmla="*/ 0 w 1333952"/>
                  <a:gd name="connsiteY3" fmla="*/ 1225443 h 1225443"/>
                  <a:gd name="connsiteX4" fmla="*/ 13167 w 1333952"/>
                  <a:gd name="connsiteY4" fmla="*/ 6472 h 1225443"/>
                  <a:gd name="connsiteX0" fmla="*/ 30785 w 1333952"/>
                  <a:gd name="connsiteY0" fmla="*/ 0 h 1235984"/>
                  <a:gd name="connsiteX1" fmla="*/ 1333808 w 1333952"/>
                  <a:gd name="connsiteY1" fmla="*/ 10541 h 1235984"/>
                  <a:gd name="connsiteX2" fmla="*/ 1319601 w 1333952"/>
                  <a:gd name="connsiteY2" fmla="*/ 1233129 h 1235984"/>
                  <a:gd name="connsiteX3" fmla="*/ 0 w 1333952"/>
                  <a:gd name="connsiteY3" fmla="*/ 1235984 h 1235984"/>
                  <a:gd name="connsiteX4" fmla="*/ 30785 w 1333952"/>
                  <a:gd name="connsiteY4" fmla="*/ 0 h 1235984"/>
                  <a:gd name="connsiteX0" fmla="*/ 30785 w 1319601"/>
                  <a:gd name="connsiteY0" fmla="*/ 0 h 1235984"/>
                  <a:gd name="connsiteX1" fmla="*/ 1312848 w 1319601"/>
                  <a:gd name="connsiteY1" fmla="*/ 20567 h 1235984"/>
                  <a:gd name="connsiteX2" fmla="*/ 1319601 w 1319601"/>
                  <a:gd name="connsiteY2" fmla="*/ 1233129 h 1235984"/>
                  <a:gd name="connsiteX3" fmla="*/ 0 w 1319601"/>
                  <a:gd name="connsiteY3" fmla="*/ 1235984 h 1235984"/>
                  <a:gd name="connsiteX4" fmla="*/ 30785 w 1319601"/>
                  <a:gd name="connsiteY4" fmla="*/ 0 h 1235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9601" h="1235984">
                    <a:moveTo>
                      <a:pt x="30785" y="0"/>
                    </a:moveTo>
                    <a:lnTo>
                      <a:pt x="1312848" y="20567"/>
                    </a:lnTo>
                    <a:cubicBezTo>
                      <a:pt x="1314777" y="429048"/>
                      <a:pt x="1317672" y="824648"/>
                      <a:pt x="1319601" y="1233129"/>
                    </a:cubicBezTo>
                    <a:lnTo>
                      <a:pt x="0" y="1235984"/>
                    </a:lnTo>
                    <a:lnTo>
                      <a:pt x="30785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rgbClr val="75DBFF"/>
                  </a:gs>
                  <a:gs pos="0">
                    <a:srgbClr val="8BD0E9"/>
                  </a:gs>
                  <a:gs pos="100000">
                    <a:srgbClr val="75DBFF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45720" rIns="45720" bIns="4572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Lessen misunderstanding</a:t>
                </a:r>
              </a:p>
            </p:txBody>
          </p:sp>
        </p:grpSp>
        <p:sp>
          <p:nvSpPr>
            <p:cNvPr id="7" name="Rectangle 19"/>
            <p:cNvSpPr/>
            <p:nvPr/>
          </p:nvSpPr>
          <p:spPr>
            <a:xfrm rot="21540000">
              <a:off x="5713006" y="4704808"/>
              <a:ext cx="1140301" cy="302766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solidFill>
              <a:srgbClr val="A3E557"/>
            </a:soli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Website</a:t>
              </a:r>
            </a:p>
          </p:txBody>
        </p:sp>
      </p:grpSp>
      <p:sp>
        <p:nvSpPr>
          <p:cNvPr id="57" name="Rectangle 19"/>
          <p:cNvSpPr/>
          <p:nvPr/>
        </p:nvSpPr>
        <p:spPr>
          <a:xfrm rot="21540000">
            <a:off x="10434253" y="2735348"/>
            <a:ext cx="1263828" cy="528693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solidFill>
            <a:srgbClr val="FFDB5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18 and above</a:t>
            </a:r>
          </a:p>
        </p:txBody>
      </p:sp>
      <p:sp>
        <p:nvSpPr>
          <p:cNvPr id="58" name="Rectangle 19"/>
          <p:cNvSpPr/>
          <p:nvPr/>
        </p:nvSpPr>
        <p:spPr>
          <a:xfrm rot="21540000">
            <a:off x="10431088" y="2013917"/>
            <a:ext cx="1263828" cy="528693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solidFill>
            <a:srgbClr val="FFDB5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Both female and male</a:t>
            </a:r>
          </a:p>
        </p:txBody>
      </p:sp>
      <p:sp>
        <p:nvSpPr>
          <p:cNvPr id="59" name="Rectangle 19"/>
          <p:cNvSpPr/>
          <p:nvPr/>
        </p:nvSpPr>
        <p:spPr>
          <a:xfrm rot="21540000">
            <a:off x="10280843" y="1330270"/>
            <a:ext cx="1483127" cy="528693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solidFill>
            <a:srgbClr val="FFDB5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Filipinos/Foreigners</a:t>
            </a:r>
          </a:p>
        </p:txBody>
      </p:sp>
    </p:spTree>
    <p:extLst>
      <p:ext uri="{BB962C8B-B14F-4D97-AF65-F5344CB8AC3E}">
        <p14:creationId xmlns:p14="http://schemas.microsoft.com/office/powerpoint/2010/main" val="9431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7000" dirty="0"/>
              <a:t>GENERAL COMPANY DESCRIPTION</a:t>
            </a:r>
          </a:p>
        </p:txBody>
      </p:sp>
    </p:spTree>
    <p:extLst>
      <p:ext uri="{BB962C8B-B14F-4D97-AF65-F5344CB8AC3E}">
        <p14:creationId xmlns:p14="http://schemas.microsoft.com/office/powerpoint/2010/main" val="329395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PH" sz="5000" dirty="0"/>
              <a:t>Mission(s):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PH" sz="3000" dirty="0"/>
              <a:t>To provide a tool that connects people to local Filipino users, bring them together, share, and create information.</a:t>
            </a:r>
          </a:p>
          <a:p>
            <a:pPr algn="just"/>
            <a:r>
              <a:rPr lang="en-PH" sz="3000" dirty="0"/>
              <a:t>To improve communication and deliver information in multiple dialects.</a:t>
            </a:r>
          </a:p>
        </p:txBody>
      </p:sp>
    </p:spTree>
    <p:extLst>
      <p:ext uri="{BB962C8B-B14F-4D97-AF65-F5344CB8AC3E}">
        <p14:creationId xmlns:p14="http://schemas.microsoft.com/office/powerpoint/2010/main" val="345946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PH" sz="5000" dirty="0"/>
              <a:t>Vision(s):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PH" sz="3000" dirty="0"/>
              <a:t>To bring local dialects to life.</a:t>
            </a:r>
          </a:p>
          <a:p>
            <a:pPr algn="just"/>
            <a:r>
              <a:rPr lang="en-PH" sz="3000" dirty="0"/>
              <a:t>To improve human interactions in the Philippines.</a:t>
            </a:r>
          </a:p>
        </p:txBody>
      </p:sp>
    </p:spTree>
    <p:extLst>
      <p:ext uri="{BB962C8B-B14F-4D97-AF65-F5344CB8AC3E}">
        <p14:creationId xmlns:p14="http://schemas.microsoft.com/office/powerpoint/2010/main" val="3930635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PH" sz="5000" dirty="0"/>
              <a:t>Goal(s):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PH" sz="3000" dirty="0"/>
              <a:t>To be one of the most successful and trusted company in the Philippines.</a:t>
            </a:r>
          </a:p>
        </p:txBody>
      </p:sp>
    </p:spTree>
    <p:extLst>
      <p:ext uri="{BB962C8B-B14F-4D97-AF65-F5344CB8AC3E}">
        <p14:creationId xmlns:p14="http://schemas.microsoft.com/office/powerpoint/2010/main" val="270527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PH" sz="5000" dirty="0"/>
              <a:t>Objective(s):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PH" sz="3000" dirty="0"/>
              <a:t>To be able to help users in regard to language barriers and misunderstandings between foreign people or Filipino people.</a:t>
            </a:r>
          </a:p>
          <a:p>
            <a:pPr algn="just"/>
            <a:r>
              <a:rPr lang="en-PH" sz="3000" dirty="0"/>
              <a:t>To let users be familiarized with Filipino dialects.</a:t>
            </a:r>
          </a:p>
        </p:txBody>
      </p:sp>
    </p:spTree>
    <p:extLst>
      <p:ext uri="{BB962C8B-B14F-4D97-AF65-F5344CB8AC3E}">
        <p14:creationId xmlns:p14="http://schemas.microsoft.com/office/powerpoint/2010/main" val="365136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7000" dirty="0"/>
              <a:t>PRODUCTS AND SERVICES</a:t>
            </a:r>
          </a:p>
        </p:txBody>
      </p:sp>
    </p:spTree>
    <p:extLst>
      <p:ext uri="{BB962C8B-B14F-4D97-AF65-F5344CB8AC3E}">
        <p14:creationId xmlns:p14="http://schemas.microsoft.com/office/powerpoint/2010/main" val="301818527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270</TotalTime>
  <Words>308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Franklin Gothic Book</vt:lpstr>
      <vt:lpstr>Wingdings</vt:lpstr>
      <vt:lpstr>Crop</vt:lpstr>
      <vt:lpstr>DAYALEKTOR</vt:lpstr>
      <vt:lpstr>Overview</vt:lpstr>
      <vt:lpstr>PowerPoint Presentation</vt:lpstr>
      <vt:lpstr>GENERAL COMPANY DESCRIPTION</vt:lpstr>
      <vt:lpstr>Mission(s):</vt:lpstr>
      <vt:lpstr>Vision(s):</vt:lpstr>
      <vt:lpstr>Goal(s):</vt:lpstr>
      <vt:lpstr>Objective(s):</vt:lpstr>
      <vt:lpstr>PRODUCTS AND SERVICES</vt:lpstr>
      <vt:lpstr>Dayalektor translates the following:</vt:lpstr>
      <vt:lpstr>Event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DAYALEKTOR</dc:title>
  <dc:creator>Maica Belchez</dc:creator>
  <cp:lastModifiedBy>Maica Belchez</cp:lastModifiedBy>
  <cp:revision>19</cp:revision>
  <dcterms:created xsi:type="dcterms:W3CDTF">2017-08-06T08:58:58Z</dcterms:created>
  <dcterms:modified xsi:type="dcterms:W3CDTF">2017-08-10T08:57:22Z</dcterms:modified>
</cp:coreProperties>
</file>