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8000" b="1" dirty="0"/>
              <a:t>DAYALEKTOR</a:t>
            </a:r>
            <a:endParaRPr lang="en-P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 anchor="ctr">
            <a:noAutofit/>
          </a:bodyPr>
          <a:lstStyle/>
          <a:p>
            <a:r>
              <a:rPr lang="en-US" sz="2000" dirty="0"/>
              <a:t>Belchez, Maica L.</a:t>
            </a:r>
            <a:br>
              <a:rPr lang="en-PH" sz="2000" dirty="0"/>
            </a:br>
            <a:r>
              <a:rPr lang="en-PH" sz="2000" dirty="0" err="1"/>
              <a:t>Carpio</a:t>
            </a:r>
            <a:r>
              <a:rPr lang="en-PH" sz="2000" dirty="0"/>
              <a:t>, </a:t>
            </a:r>
            <a:r>
              <a:rPr lang="en-PH" sz="2000" dirty="0" err="1"/>
              <a:t>Aira</a:t>
            </a:r>
            <a:r>
              <a:rPr lang="en-PH" sz="2000" dirty="0"/>
              <a:t> Joyce A.</a:t>
            </a:r>
            <a:br>
              <a:rPr lang="en-US" sz="2000" dirty="0"/>
            </a:br>
            <a:r>
              <a:rPr lang="en-US" sz="2000" dirty="0" err="1"/>
              <a:t>Gardon</a:t>
            </a:r>
            <a:r>
              <a:rPr lang="en-US" sz="2000" dirty="0"/>
              <a:t>, Jana Marie G.</a:t>
            </a:r>
            <a:br>
              <a:rPr lang="en-US" sz="2000" dirty="0"/>
            </a:br>
            <a:r>
              <a:rPr lang="en-US" sz="2000" dirty="0" err="1"/>
              <a:t>Haboc</a:t>
            </a:r>
            <a:r>
              <a:rPr lang="en-US" sz="2000" dirty="0"/>
              <a:t>, Florence Gail G.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6705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0"/>
            <a:ext cx="11526983" cy="6858000"/>
          </a:xfrm>
        </p:spPr>
      </p:pic>
    </p:spTree>
    <p:extLst>
      <p:ext uri="{BB962C8B-B14F-4D97-AF65-F5344CB8AC3E}">
        <p14:creationId xmlns:p14="http://schemas.microsoft.com/office/powerpoint/2010/main" val="943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GENERAL COMPANY DESCRIPTION</a:t>
            </a:r>
          </a:p>
        </p:txBody>
      </p:sp>
    </p:spTree>
    <p:extLst>
      <p:ext uri="{BB962C8B-B14F-4D97-AF65-F5344CB8AC3E}">
        <p14:creationId xmlns:p14="http://schemas.microsoft.com/office/powerpoint/2010/main" val="329395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Mission(s):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provide a tool that connects people to local Filipino users, bring them together, share, and create information.</a:t>
            </a:r>
          </a:p>
          <a:p>
            <a:pPr algn="just"/>
            <a:r>
              <a:rPr lang="en-PH" sz="3000" dirty="0"/>
              <a:t>To improve communication and deliver information in multiple dialects.</a:t>
            </a:r>
          </a:p>
        </p:txBody>
      </p:sp>
    </p:spTree>
    <p:extLst>
      <p:ext uri="{BB962C8B-B14F-4D97-AF65-F5344CB8AC3E}">
        <p14:creationId xmlns:p14="http://schemas.microsoft.com/office/powerpoint/2010/main" val="345946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Vision(s):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bring local dialects to life.</a:t>
            </a:r>
          </a:p>
          <a:p>
            <a:pPr algn="just"/>
            <a:r>
              <a:rPr lang="en-PH" sz="3000" dirty="0"/>
              <a:t>To improve human interactions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393063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Goal(s):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one of the most successful and trusted company in the Philippines.</a:t>
            </a:r>
          </a:p>
        </p:txBody>
      </p:sp>
    </p:spTree>
    <p:extLst>
      <p:ext uri="{BB962C8B-B14F-4D97-AF65-F5344CB8AC3E}">
        <p14:creationId xmlns:p14="http://schemas.microsoft.com/office/powerpoint/2010/main" val="27052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/>
              <a:t>Objective(s):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000" dirty="0"/>
              <a:t>To be able to help users in regard to language barriers and misunderstanding between foreign people or Filipino people.</a:t>
            </a:r>
          </a:p>
          <a:p>
            <a:pPr algn="just"/>
            <a:r>
              <a:rPr lang="en-PH" sz="3000" dirty="0"/>
              <a:t>To let users be familiarized with Filipino dialects.</a:t>
            </a:r>
          </a:p>
        </p:txBody>
      </p:sp>
    </p:spTree>
    <p:extLst>
      <p:ext uri="{BB962C8B-B14F-4D97-AF65-F5344CB8AC3E}">
        <p14:creationId xmlns:p14="http://schemas.microsoft.com/office/powerpoint/2010/main" val="365136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7000" dirty="0"/>
              <a:t>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01818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sz="5000" dirty="0" err="1"/>
              <a:t>Dayalektor</a:t>
            </a:r>
            <a:r>
              <a:rPr lang="en-PH" sz="5000" dirty="0"/>
              <a:t> translates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PH" dirty="0"/>
              <a:t>Languages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English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Filipino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Dialects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Bikol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Cebuano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Hiligaynon (Ilonggo)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Ilocano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Kapampangan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Pangasinan</a:t>
            </a:r>
            <a:endParaRPr lang="en-PH" i="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/>
              <a:t>Tagalog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PH" i="0" dirty="0" err="1"/>
              <a:t>Waray</a:t>
            </a:r>
            <a:endParaRPr lang="en-PH" i="0" dirty="0"/>
          </a:p>
        </p:txBody>
      </p:sp>
      <p:sp>
        <p:nvSpPr>
          <p:cNvPr id="3" name="Arrow: Right 2"/>
          <p:cNvSpPr/>
          <p:nvPr/>
        </p:nvSpPr>
        <p:spPr>
          <a:xfrm>
            <a:off x="4163248" y="2646222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Arrow: Right 5"/>
          <p:cNvSpPr/>
          <p:nvPr/>
        </p:nvSpPr>
        <p:spPr>
          <a:xfrm rot="10800000">
            <a:off x="4163247" y="3048004"/>
            <a:ext cx="1995055" cy="401782"/>
          </a:xfrm>
          <a:prstGeom prst="rightArrow">
            <a:avLst>
              <a:gd name="adj1" fmla="val 50000"/>
              <a:gd name="adj2" fmla="val 105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63348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156</TotalTime>
  <Words>138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DAYALEKTOR</vt:lpstr>
      <vt:lpstr>PowerPoint Presentation</vt:lpstr>
      <vt:lpstr>GENERAL COMPANY DESCRIPTION</vt:lpstr>
      <vt:lpstr>Mission(s):</vt:lpstr>
      <vt:lpstr>Vision(s):</vt:lpstr>
      <vt:lpstr>Goal(s):</vt:lpstr>
      <vt:lpstr>Objective(s):</vt:lpstr>
      <vt:lpstr>PRODUCTS AND SERVICES</vt:lpstr>
      <vt:lpstr>Dayalektor translates the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7</cp:revision>
  <dcterms:created xsi:type="dcterms:W3CDTF">2017-08-06T08:58:58Z</dcterms:created>
  <dcterms:modified xsi:type="dcterms:W3CDTF">2017-08-09T13:42:34Z</dcterms:modified>
</cp:coreProperties>
</file>