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8000" b="1" dirty="0"/>
              <a:t>DAYALEKTOR</a:t>
            </a:r>
            <a:endParaRPr lang="en-PH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 anchor="ctr">
            <a:noAutofit/>
          </a:bodyPr>
          <a:lstStyle/>
          <a:p>
            <a:r>
              <a:rPr lang="en-US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US" sz="2000" dirty="0"/>
            </a:br>
            <a:r>
              <a:rPr lang="en-US" sz="2000" dirty="0" err="1"/>
              <a:t>Gardon</a:t>
            </a:r>
            <a:r>
              <a:rPr lang="en-US" sz="2000" dirty="0"/>
              <a:t>, Jana Marie G.</a:t>
            </a:r>
            <a:br>
              <a:rPr lang="en-US" sz="2000" dirty="0"/>
            </a:br>
            <a:r>
              <a:rPr lang="en-US" sz="2000" dirty="0" err="1"/>
              <a:t>Haboc</a:t>
            </a:r>
            <a:r>
              <a:rPr lang="en-US" sz="2000" dirty="0"/>
              <a:t>, Florence Gail G.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56705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18" y="0"/>
            <a:ext cx="11526983" cy="6858000"/>
          </a:xfrm>
        </p:spPr>
      </p:pic>
    </p:spTree>
    <p:extLst>
      <p:ext uri="{BB962C8B-B14F-4D97-AF65-F5344CB8AC3E}">
        <p14:creationId xmlns:p14="http://schemas.microsoft.com/office/powerpoint/2010/main" val="9431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GENERAL COMPANY DESCRIPTION</a:t>
            </a:r>
          </a:p>
        </p:txBody>
      </p:sp>
    </p:spTree>
    <p:extLst>
      <p:ext uri="{BB962C8B-B14F-4D97-AF65-F5344CB8AC3E}">
        <p14:creationId xmlns:p14="http://schemas.microsoft.com/office/powerpoint/2010/main" val="329395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Mission(s):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provide a tool that connects people to local Filipino users, bring them together, share, and create information.</a:t>
            </a:r>
          </a:p>
          <a:p>
            <a:pPr algn="just"/>
            <a:r>
              <a:rPr lang="en-PH" sz="3000" dirty="0"/>
              <a:t>To improve communication and deliver information in multiple dialects.</a:t>
            </a:r>
          </a:p>
        </p:txBody>
      </p:sp>
    </p:spTree>
    <p:extLst>
      <p:ext uri="{BB962C8B-B14F-4D97-AF65-F5344CB8AC3E}">
        <p14:creationId xmlns:p14="http://schemas.microsoft.com/office/powerpoint/2010/main" val="345946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Vision(s):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bring local dialects to life.</a:t>
            </a:r>
          </a:p>
          <a:p>
            <a:pPr algn="just"/>
            <a:r>
              <a:rPr lang="en-PH" sz="3000" dirty="0"/>
              <a:t>To improve human interactions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393063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Goal(s):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one of the most successful and trusted company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270527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Objective(s):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able to help users in regard to language barriers and misunderstanding between foreign people or Filipino people.</a:t>
            </a:r>
          </a:p>
          <a:p>
            <a:pPr algn="just"/>
            <a:r>
              <a:rPr lang="en-PH" sz="3000" dirty="0"/>
              <a:t>To let users be familiarized with Filipino dialects.</a:t>
            </a:r>
          </a:p>
        </p:txBody>
      </p:sp>
    </p:spTree>
    <p:extLst>
      <p:ext uri="{BB962C8B-B14F-4D97-AF65-F5344CB8AC3E}">
        <p14:creationId xmlns:p14="http://schemas.microsoft.com/office/powerpoint/2010/main" val="365136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01818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 err="1"/>
              <a:t>Dayalektor</a:t>
            </a:r>
            <a:r>
              <a:rPr lang="en-PH" sz="5000" dirty="0"/>
              <a:t> offers the following services: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/>
              <a:t>Languages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English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Filipino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Dialects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Bikol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Cebuano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Hiligaynon (Ilonggo)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Ilocano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Kapampangan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Pangasinan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Tagalog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Waray</a:t>
            </a:r>
            <a:endParaRPr lang="en-PH" i="0" dirty="0"/>
          </a:p>
        </p:txBody>
      </p:sp>
    </p:spTree>
    <p:extLst>
      <p:ext uri="{BB962C8B-B14F-4D97-AF65-F5344CB8AC3E}">
        <p14:creationId xmlns:p14="http://schemas.microsoft.com/office/powerpoint/2010/main" val="14363348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80</TotalTime>
  <Words>139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Wingdings</vt:lpstr>
      <vt:lpstr>Crop</vt:lpstr>
      <vt:lpstr>DAYALEKTOR</vt:lpstr>
      <vt:lpstr>PowerPoint Presentation</vt:lpstr>
      <vt:lpstr>GENERAL COMPANY DESCRIPTION</vt:lpstr>
      <vt:lpstr>Mission(s):</vt:lpstr>
      <vt:lpstr>Vision(s):</vt:lpstr>
      <vt:lpstr>Goal(s):</vt:lpstr>
      <vt:lpstr>Objective(s):</vt:lpstr>
      <vt:lpstr>PRODUCTS AND SERVICES</vt:lpstr>
      <vt:lpstr>Dayalektor offers the following services: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Maica Belchez</cp:lastModifiedBy>
  <cp:revision>6</cp:revision>
  <dcterms:created xsi:type="dcterms:W3CDTF">2017-08-06T08:58:58Z</dcterms:created>
  <dcterms:modified xsi:type="dcterms:W3CDTF">2017-08-09T11:52:49Z</dcterms:modified>
</cp:coreProperties>
</file>