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67" r:id="rId5"/>
    <p:sldId id="268" r:id="rId6"/>
    <p:sldId id="270" r:id="rId7"/>
    <p:sldId id="271" r:id="rId8"/>
    <p:sldId id="272" r:id="rId9"/>
    <p:sldId id="273" r:id="rId10"/>
    <p:sldId id="274" r:id="rId11"/>
    <p:sldId id="275" r:id="rId12"/>
    <p:sldId id="277" r:id="rId13"/>
    <p:sldId id="276" r:id="rId14"/>
    <p:sldId id="259" r:id="rId15"/>
    <p:sldId id="258" r:id="rId16"/>
    <p:sldId id="260" r:id="rId17"/>
    <p:sldId id="261" r:id="rId18"/>
    <p:sldId id="262" r:id="rId19"/>
    <p:sldId id="263" r:id="rId20"/>
    <p:sldId id="264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AD1224-616B-49D1-B09C-E8299122234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D22AE1-0D40-487F-B5C1-65E6802BBC7B}">
      <dgm:prSet phldrT="[Text]" custT="1"/>
      <dgm:spPr/>
      <dgm:t>
        <a:bodyPr/>
        <a:lstStyle/>
        <a:p>
          <a:r>
            <a:rPr lang="en-US" sz="4500" dirty="0"/>
            <a:t>Problems</a:t>
          </a:r>
          <a:r>
            <a:rPr lang="en-US" sz="3000" dirty="0"/>
            <a:t>(Pain points)</a:t>
          </a:r>
        </a:p>
      </dgm:t>
    </dgm:pt>
    <dgm:pt modelId="{F8FBF5F1-B768-493A-B6BE-97599EF4C63D}" type="parTrans" cxnId="{6CDD6D36-8F0A-43A7-8EA4-899CEED46C89}">
      <dgm:prSet/>
      <dgm:spPr/>
      <dgm:t>
        <a:bodyPr/>
        <a:lstStyle/>
        <a:p>
          <a:endParaRPr lang="en-US"/>
        </a:p>
      </dgm:t>
    </dgm:pt>
    <dgm:pt modelId="{5810FC31-BD9C-4491-BF95-2A66A7731BF0}" type="sibTrans" cxnId="{6CDD6D36-8F0A-43A7-8EA4-899CEED46C89}">
      <dgm:prSet/>
      <dgm:spPr/>
      <dgm:t>
        <a:bodyPr/>
        <a:lstStyle/>
        <a:p>
          <a:endParaRPr lang="en-US"/>
        </a:p>
      </dgm:t>
    </dgm:pt>
    <dgm:pt modelId="{8D1D5299-367A-46AA-8F48-DF2C392FEDA3}">
      <dgm:prSet phldrT="[Text]"/>
      <dgm:spPr/>
      <dgm:t>
        <a:bodyPr/>
        <a:lstStyle/>
        <a:p>
          <a:endParaRPr lang="en-US" dirty="0"/>
        </a:p>
      </dgm:t>
    </dgm:pt>
    <dgm:pt modelId="{CF425708-F080-4936-9515-07DFB9B90556}" type="parTrans" cxnId="{77394064-3CF9-42C3-A2FB-4A98A9005F30}">
      <dgm:prSet/>
      <dgm:spPr/>
      <dgm:t>
        <a:bodyPr/>
        <a:lstStyle/>
        <a:p>
          <a:endParaRPr lang="en-US"/>
        </a:p>
      </dgm:t>
    </dgm:pt>
    <dgm:pt modelId="{8B6C8F01-3BD1-43BB-97D6-7DEC77E132A9}" type="sibTrans" cxnId="{77394064-3CF9-42C3-A2FB-4A98A9005F30}">
      <dgm:prSet/>
      <dgm:spPr/>
      <dgm:t>
        <a:bodyPr/>
        <a:lstStyle/>
        <a:p>
          <a:endParaRPr lang="en-US"/>
        </a:p>
      </dgm:t>
    </dgm:pt>
    <dgm:pt modelId="{2C6165A8-0B0F-42B5-A14E-435DC98DA5B1}">
      <dgm:prSet phldrT="[Text]" custT="1"/>
      <dgm:spPr/>
      <dgm:t>
        <a:bodyPr anchor="ctr"/>
        <a:lstStyle/>
        <a:p>
          <a:r>
            <a:rPr lang="en-US" sz="4000" dirty="0"/>
            <a:t>Misunderstanding</a:t>
          </a:r>
        </a:p>
      </dgm:t>
    </dgm:pt>
    <dgm:pt modelId="{9B3C292B-B83D-43A7-B955-17161648A084}" type="parTrans" cxnId="{5E6264A9-CF1F-4809-A4E7-6162952E2BE2}">
      <dgm:prSet/>
      <dgm:spPr/>
      <dgm:t>
        <a:bodyPr/>
        <a:lstStyle/>
        <a:p>
          <a:endParaRPr lang="en-US"/>
        </a:p>
      </dgm:t>
    </dgm:pt>
    <dgm:pt modelId="{FB40A0C6-B381-46A2-B7FF-E9E5B162F8D0}" type="sibTrans" cxnId="{5E6264A9-CF1F-4809-A4E7-6162952E2BE2}">
      <dgm:prSet/>
      <dgm:spPr/>
      <dgm:t>
        <a:bodyPr/>
        <a:lstStyle/>
        <a:p>
          <a:endParaRPr lang="en-US"/>
        </a:p>
      </dgm:t>
    </dgm:pt>
    <dgm:pt modelId="{F18F98B6-B2C4-412C-B547-0A4A8F2DE6F0}">
      <dgm:prSet phldrT="[Text]" custT="1"/>
      <dgm:spPr/>
      <dgm:t>
        <a:bodyPr anchor="ctr"/>
        <a:lstStyle/>
        <a:p>
          <a:r>
            <a:rPr lang="en-US" sz="4000" dirty="0"/>
            <a:t>Language Barrier</a:t>
          </a:r>
        </a:p>
      </dgm:t>
    </dgm:pt>
    <dgm:pt modelId="{B23768C8-3D5F-4B0F-B32C-BAA69B0CF024}" type="parTrans" cxnId="{666C52D2-BD4D-4CD7-AC17-D0279ADE18BB}">
      <dgm:prSet/>
      <dgm:spPr/>
      <dgm:t>
        <a:bodyPr/>
        <a:lstStyle/>
        <a:p>
          <a:endParaRPr lang="en-US"/>
        </a:p>
      </dgm:t>
    </dgm:pt>
    <dgm:pt modelId="{B0D3E794-9628-4EAF-9CD4-A0A327C2CD5C}" type="sibTrans" cxnId="{666C52D2-BD4D-4CD7-AC17-D0279ADE18BB}">
      <dgm:prSet/>
      <dgm:spPr/>
      <dgm:t>
        <a:bodyPr/>
        <a:lstStyle/>
        <a:p>
          <a:endParaRPr lang="en-US"/>
        </a:p>
      </dgm:t>
    </dgm:pt>
    <dgm:pt modelId="{FD44FD4C-D3C4-40A0-A8F0-DCF354198AFA}" type="pres">
      <dgm:prSet presAssocID="{45AD1224-616B-49D1-B09C-E82991222349}" presName="vert0" presStyleCnt="0">
        <dgm:presLayoutVars>
          <dgm:dir/>
          <dgm:animOne val="branch"/>
          <dgm:animLvl val="lvl"/>
        </dgm:presLayoutVars>
      </dgm:prSet>
      <dgm:spPr/>
    </dgm:pt>
    <dgm:pt modelId="{715F1405-3096-4C28-86A6-EF41DDACDE24}" type="pres">
      <dgm:prSet presAssocID="{4AD22AE1-0D40-487F-B5C1-65E6802BBC7B}" presName="thickLine" presStyleLbl="alignNode1" presStyleIdx="0" presStyleCnt="1"/>
      <dgm:spPr/>
    </dgm:pt>
    <dgm:pt modelId="{7EDDB465-01DF-4517-B985-C6B07DF4892B}" type="pres">
      <dgm:prSet presAssocID="{4AD22AE1-0D40-487F-B5C1-65E6802BBC7B}" presName="horz1" presStyleCnt="0"/>
      <dgm:spPr/>
    </dgm:pt>
    <dgm:pt modelId="{89BC90AD-7976-4780-A83F-AB073D0D6AEE}" type="pres">
      <dgm:prSet presAssocID="{4AD22AE1-0D40-487F-B5C1-65E6802BBC7B}" presName="tx1" presStyleLbl="revTx" presStyleIdx="0" presStyleCnt="4" custScaleX="154170"/>
      <dgm:spPr/>
    </dgm:pt>
    <dgm:pt modelId="{CE2D5CA9-4C79-4EFE-9BA2-CB8EF1D85231}" type="pres">
      <dgm:prSet presAssocID="{4AD22AE1-0D40-487F-B5C1-65E6802BBC7B}" presName="vert1" presStyleCnt="0"/>
      <dgm:spPr/>
    </dgm:pt>
    <dgm:pt modelId="{714A7260-01F6-4659-93AB-F521CED0F2A2}" type="pres">
      <dgm:prSet presAssocID="{8D1D5299-367A-46AA-8F48-DF2C392FEDA3}" presName="vertSpace2a" presStyleCnt="0"/>
      <dgm:spPr/>
    </dgm:pt>
    <dgm:pt modelId="{BE6D06B5-BA34-4DF7-B775-C40555E68E1F}" type="pres">
      <dgm:prSet presAssocID="{8D1D5299-367A-46AA-8F48-DF2C392FEDA3}" presName="horz2" presStyleCnt="0"/>
      <dgm:spPr/>
    </dgm:pt>
    <dgm:pt modelId="{D515F7C7-5A04-41E3-8221-E9A03C479D59}" type="pres">
      <dgm:prSet presAssocID="{8D1D5299-367A-46AA-8F48-DF2C392FEDA3}" presName="horzSpace2" presStyleCnt="0"/>
      <dgm:spPr/>
    </dgm:pt>
    <dgm:pt modelId="{2C83E2B8-050E-47FA-A609-3759A78441FB}" type="pres">
      <dgm:prSet presAssocID="{8D1D5299-367A-46AA-8F48-DF2C392FEDA3}" presName="tx2" presStyleLbl="revTx" presStyleIdx="1" presStyleCnt="4"/>
      <dgm:spPr/>
    </dgm:pt>
    <dgm:pt modelId="{01D0FAA7-103A-4A37-8363-98FDBC662E63}" type="pres">
      <dgm:prSet presAssocID="{8D1D5299-367A-46AA-8F48-DF2C392FEDA3}" presName="vert2" presStyleCnt="0"/>
      <dgm:spPr/>
    </dgm:pt>
    <dgm:pt modelId="{A589B21F-4C52-4D34-8969-D39CAC78C07F}" type="pres">
      <dgm:prSet presAssocID="{8D1D5299-367A-46AA-8F48-DF2C392FEDA3}" presName="thinLine2b" presStyleLbl="callout" presStyleIdx="0" presStyleCnt="3"/>
      <dgm:spPr/>
    </dgm:pt>
    <dgm:pt modelId="{64C54B8A-D2AF-4162-BE24-78143A659F62}" type="pres">
      <dgm:prSet presAssocID="{8D1D5299-367A-46AA-8F48-DF2C392FEDA3}" presName="vertSpace2b" presStyleCnt="0"/>
      <dgm:spPr/>
    </dgm:pt>
    <dgm:pt modelId="{54DDF9D0-4EC1-428C-BA43-2E62A13101FE}" type="pres">
      <dgm:prSet presAssocID="{F18F98B6-B2C4-412C-B547-0A4A8F2DE6F0}" presName="horz2" presStyleCnt="0"/>
      <dgm:spPr/>
    </dgm:pt>
    <dgm:pt modelId="{534E144C-8401-45CA-9AA4-D9919FFF5C35}" type="pres">
      <dgm:prSet presAssocID="{F18F98B6-B2C4-412C-B547-0A4A8F2DE6F0}" presName="horzSpace2" presStyleCnt="0"/>
      <dgm:spPr/>
    </dgm:pt>
    <dgm:pt modelId="{54CF39E4-9C88-48C8-903A-A65E2F4453AE}" type="pres">
      <dgm:prSet presAssocID="{F18F98B6-B2C4-412C-B547-0A4A8F2DE6F0}" presName="tx2" presStyleLbl="revTx" presStyleIdx="2" presStyleCnt="4"/>
      <dgm:spPr/>
    </dgm:pt>
    <dgm:pt modelId="{D93496A0-D3E0-431D-946B-78F36F8915E5}" type="pres">
      <dgm:prSet presAssocID="{F18F98B6-B2C4-412C-B547-0A4A8F2DE6F0}" presName="vert2" presStyleCnt="0"/>
      <dgm:spPr/>
    </dgm:pt>
    <dgm:pt modelId="{B8655B9A-9CDD-43DF-A5D1-1AFE20327D59}" type="pres">
      <dgm:prSet presAssocID="{F18F98B6-B2C4-412C-B547-0A4A8F2DE6F0}" presName="thinLine2b" presStyleLbl="callout" presStyleIdx="1" presStyleCnt="3"/>
      <dgm:spPr/>
    </dgm:pt>
    <dgm:pt modelId="{D23A22B8-A4E4-4C66-897C-BE1F69BB5FD9}" type="pres">
      <dgm:prSet presAssocID="{F18F98B6-B2C4-412C-B547-0A4A8F2DE6F0}" presName="vertSpace2b" presStyleCnt="0"/>
      <dgm:spPr/>
    </dgm:pt>
    <dgm:pt modelId="{7383C3A7-2A02-4D82-B6C7-D141701C2479}" type="pres">
      <dgm:prSet presAssocID="{2C6165A8-0B0F-42B5-A14E-435DC98DA5B1}" presName="horz2" presStyleCnt="0"/>
      <dgm:spPr/>
    </dgm:pt>
    <dgm:pt modelId="{4F4E64D6-1B81-43C9-8142-F0C4C45D6ADA}" type="pres">
      <dgm:prSet presAssocID="{2C6165A8-0B0F-42B5-A14E-435DC98DA5B1}" presName="horzSpace2" presStyleCnt="0"/>
      <dgm:spPr/>
    </dgm:pt>
    <dgm:pt modelId="{E9732DF5-6257-41B2-A2A5-8307B798EC0F}" type="pres">
      <dgm:prSet presAssocID="{2C6165A8-0B0F-42B5-A14E-435DC98DA5B1}" presName="tx2" presStyleLbl="revTx" presStyleIdx="3" presStyleCnt="4"/>
      <dgm:spPr/>
    </dgm:pt>
    <dgm:pt modelId="{951569D0-F08C-4911-A2C2-2F5C153DEBEC}" type="pres">
      <dgm:prSet presAssocID="{2C6165A8-0B0F-42B5-A14E-435DC98DA5B1}" presName="vert2" presStyleCnt="0"/>
      <dgm:spPr/>
    </dgm:pt>
    <dgm:pt modelId="{107CBD70-B716-46B8-8468-07CA4BB61984}" type="pres">
      <dgm:prSet presAssocID="{2C6165A8-0B0F-42B5-A14E-435DC98DA5B1}" presName="thinLine2b" presStyleLbl="callout" presStyleIdx="2" presStyleCnt="3"/>
      <dgm:spPr/>
    </dgm:pt>
    <dgm:pt modelId="{9F1E2537-1B3E-469F-8237-4560771D856F}" type="pres">
      <dgm:prSet presAssocID="{2C6165A8-0B0F-42B5-A14E-435DC98DA5B1}" presName="vertSpace2b" presStyleCnt="0"/>
      <dgm:spPr/>
    </dgm:pt>
  </dgm:ptLst>
  <dgm:cxnLst>
    <dgm:cxn modelId="{A10ABF0F-A2C7-436C-8EE6-B13F67521E9A}" type="presOf" srcId="{4AD22AE1-0D40-487F-B5C1-65E6802BBC7B}" destId="{89BC90AD-7976-4780-A83F-AB073D0D6AEE}" srcOrd="0" destOrd="0" presId="urn:microsoft.com/office/officeart/2008/layout/LinedList"/>
    <dgm:cxn modelId="{02EBC116-7933-4665-B1D0-AE9904F79DCD}" type="presOf" srcId="{8D1D5299-367A-46AA-8F48-DF2C392FEDA3}" destId="{2C83E2B8-050E-47FA-A609-3759A78441FB}" srcOrd="0" destOrd="0" presId="urn:microsoft.com/office/officeart/2008/layout/LinedList"/>
    <dgm:cxn modelId="{6CDD6D36-8F0A-43A7-8EA4-899CEED46C89}" srcId="{45AD1224-616B-49D1-B09C-E82991222349}" destId="{4AD22AE1-0D40-487F-B5C1-65E6802BBC7B}" srcOrd="0" destOrd="0" parTransId="{F8FBF5F1-B768-493A-B6BE-97599EF4C63D}" sibTransId="{5810FC31-BD9C-4491-BF95-2A66A7731BF0}"/>
    <dgm:cxn modelId="{77394064-3CF9-42C3-A2FB-4A98A9005F30}" srcId="{4AD22AE1-0D40-487F-B5C1-65E6802BBC7B}" destId="{8D1D5299-367A-46AA-8F48-DF2C392FEDA3}" srcOrd="0" destOrd="0" parTransId="{CF425708-F080-4936-9515-07DFB9B90556}" sibTransId="{8B6C8F01-3BD1-43BB-97D6-7DEC77E132A9}"/>
    <dgm:cxn modelId="{B707649B-ADC7-4BCC-AA2D-9211A376AB8C}" type="presOf" srcId="{45AD1224-616B-49D1-B09C-E82991222349}" destId="{FD44FD4C-D3C4-40A0-A8F0-DCF354198AFA}" srcOrd="0" destOrd="0" presId="urn:microsoft.com/office/officeart/2008/layout/LinedList"/>
    <dgm:cxn modelId="{5E6264A9-CF1F-4809-A4E7-6162952E2BE2}" srcId="{4AD22AE1-0D40-487F-B5C1-65E6802BBC7B}" destId="{2C6165A8-0B0F-42B5-A14E-435DC98DA5B1}" srcOrd="2" destOrd="0" parTransId="{9B3C292B-B83D-43A7-B955-17161648A084}" sibTransId="{FB40A0C6-B381-46A2-B7FF-E9E5B162F8D0}"/>
    <dgm:cxn modelId="{666C52D2-BD4D-4CD7-AC17-D0279ADE18BB}" srcId="{4AD22AE1-0D40-487F-B5C1-65E6802BBC7B}" destId="{F18F98B6-B2C4-412C-B547-0A4A8F2DE6F0}" srcOrd="1" destOrd="0" parTransId="{B23768C8-3D5F-4B0F-B32C-BAA69B0CF024}" sibTransId="{B0D3E794-9628-4EAF-9CD4-A0A327C2CD5C}"/>
    <dgm:cxn modelId="{27FEA7D6-6CD2-4B2F-9833-054F9E0378C2}" type="presOf" srcId="{F18F98B6-B2C4-412C-B547-0A4A8F2DE6F0}" destId="{54CF39E4-9C88-48C8-903A-A65E2F4453AE}" srcOrd="0" destOrd="0" presId="urn:microsoft.com/office/officeart/2008/layout/LinedList"/>
    <dgm:cxn modelId="{B12A86EE-50E1-4521-8F3A-C30E57615AEA}" type="presOf" srcId="{2C6165A8-0B0F-42B5-A14E-435DC98DA5B1}" destId="{E9732DF5-6257-41B2-A2A5-8307B798EC0F}" srcOrd="0" destOrd="0" presId="urn:microsoft.com/office/officeart/2008/layout/LinedList"/>
    <dgm:cxn modelId="{A8B44E1F-F845-40B0-AD24-CD6E36EFAB0B}" type="presParOf" srcId="{FD44FD4C-D3C4-40A0-A8F0-DCF354198AFA}" destId="{715F1405-3096-4C28-86A6-EF41DDACDE24}" srcOrd="0" destOrd="0" presId="urn:microsoft.com/office/officeart/2008/layout/LinedList"/>
    <dgm:cxn modelId="{C65F11BE-130D-44B6-8021-BBF68F42B609}" type="presParOf" srcId="{FD44FD4C-D3C4-40A0-A8F0-DCF354198AFA}" destId="{7EDDB465-01DF-4517-B985-C6B07DF4892B}" srcOrd="1" destOrd="0" presId="urn:microsoft.com/office/officeart/2008/layout/LinedList"/>
    <dgm:cxn modelId="{201279C6-5495-49D1-8219-AA711B9D58B4}" type="presParOf" srcId="{7EDDB465-01DF-4517-B985-C6B07DF4892B}" destId="{89BC90AD-7976-4780-A83F-AB073D0D6AEE}" srcOrd="0" destOrd="0" presId="urn:microsoft.com/office/officeart/2008/layout/LinedList"/>
    <dgm:cxn modelId="{6504B84A-F273-4963-8160-C9CD19938718}" type="presParOf" srcId="{7EDDB465-01DF-4517-B985-C6B07DF4892B}" destId="{CE2D5CA9-4C79-4EFE-9BA2-CB8EF1D85231}" srcOrd="1" destOrd="0" presId="urn:microsoft.com/office/officeart/2008/layout/LinedList"/>
    <dgm:cxn modelId="{9612346F-9FA8-4870-BC49-CF4E5A13EA32}" type="presParOf" srcId="{CE2D5CA9-4C79-4EFE-9BA2-CB8EF1D85231}" destId="{714A7260-01F6-4659-93AB-F521CED0F2A2}" srcOrd="0" destOrd="0" presId="urn:microsoft.com/office/officeart/2008/layout/LinedList"/>
    <dgm:cxn modelId="{C48E6445-A822-4EB7-80D1-782E91871F7D}" type="presParOf" srcId="{CE2D5CA9-4C79-4EFE-9BA2-CB8EF1D85231}" destId="{BE6D06B5-BA34-4DF7-B775-C40555E68E1F}" srcOrd="1" destOrd="0" presId="urn:microsoft.com/office/officeart/2008/layout/LinedList"/>
    <dgm:cxn modelId="{2B9A5C88-9EE6-4114-9522-ACEA0332B168}" type="presParOf" srcId="{BE6D06B5-BA34-4DF7-B775-C40555E68E1F}" destId="{D515F7C7-5A04-41E3-8221-E9A03C479D59}" srcOrd="0" destOrd="0" presId="urn:microsoft.com/office/officeart/2008/layout/LinedList"/>
    <dgm:cxn modelId="{CC7AD380-C803-4102-8EA8-14B17DA60903}" type="presParOf" srcId="{BE6D06B5-BA34-4DF7-B775-C40555E68E1F}" destId="{2C83E2B8-050E-47FA-A609-3759A78441FB}" srcOrd="1" destOrd="0" presId="urn:microsoft.com/office/officeart/2008/layout/LinedList"/>
    <dgm:cxn modelId="{079B8542-024C-405F-9668-3E25266238C2}" type="presParOf" srcId="{BE6D06B5-BA34-4DF7-B775-C40555E68E1F}" destId="{01D0FAA7-103A-4A37-8363-98FDBC662E63}" srcOrd="2" destOrd="0" presId="urn:microsoft.com/office/officeart/2008/layout/LinedList"/>
    <dgm:cxn modelId="{25F740D7-5598-4813-95B6-56C4CEA1E6BC}" type="presParOf" srcId="{CE2D5CA9-4C79-4EFE-9BA2-CB8EF1D85231}" destId="{A589B21F-4C52-4D34-8969-D39CAC78C07F}" srcOrd="2" destOrd="0" presId="urn:microsoft.com/office/officeart/2008/layout/LinedList"/>
    <dgm:cxn modelId="{23C03B2F-D7F8-41A8-B2C4-BE75F276CAA2}" type="presParOf" srcId="{CE2D5CA9-4C79-4EFE-9BA2-CB8EF1D85231}" destId="{64C54B8A-D2AF-4162-BE24-78143A659F62}" srcOrd="3" destOrd="0" presId="urn:microsoft.com/office/officeart/2008/layout/LinedList"/>
    <dgm:cxn modelId="{CDD56939-43A6-4F98-9E7A-1298EA973F77}" type="presParOf" srcId="{CE2D5CA9-4C79-4EFE-9BA2-CB8EF1D85231}" destId="{54DDF9D0-4EC1-428C-BA43-2E62A13101FE}" srcOrd="4" destOrd="0" presId="urn:microsoft.com/office/officeart/2008/layout/LinedList"/>
    <dgm:cxn modelId="{55C68C6D-2FD2-41CA-A6D0-12086D7CB31B}" type="presParOf" srcId="{54DDF9D0-4EC1-428C-BA43-2E62A13101FE}" destId="{534E144C-8401-45CA-9AA4-D9919FFF5C35}" srcOrd="0" destOrd="0" presId="urn:microsoft.com/office/officeart/2008/layout/LinedList"/>
    <dgm:cxn modelId="{1EDF798D-0BB3-4A4D-9F6E-EC2D80A32C31}" type="presParOf" srcId="{54DDF9D0-4EC1-428C-BA43-2E62A13101FE}" destId="{54CF39E4-9C88-48C8-903A-A65E2F4453AE}" srcOrd="1" destOrd="0" presId="urn:microsoft.com/office/officeart/2008/layout/LinedList"/>
    <dgm:cxn modelId="{5006FD61-9B78-41EF-8AD6-127409C4B4E3}" type="presParOf" srcId="{54DDF9D0-4EC1-428C-BA43-2E62A13101FE}" destId="{D93496A0-D3E0-431D-946B-78F36F8915E5}" srcOrd="2" destOrd="0" presId="urn:microsoft.com/office/officeart/2008/layout/LinedList"/>
    <dgm:cxn modelId="{AA3893C3-E60D-45C9-9F9E-E91DE3023BA0}" type="presParOf" srcId="{CE2D5CA9-4C79-4EFE-9BA2-CB8EF1D85231}" destId="{B8655B9A-9CDD-43DF-A5D1-1AFE20327D59}" srcOrd="5" destOrd="0" presId="urn:microsoft.com/office/officeart/2008/layout/LinedList"/>
    <dgm:cxn modelId="{58D7BB76-B95D-4D1E-A859-69A2D5B925A0}" type="presParOf" srcId="{CE2D5CA9-4C79-4EFE-9BA2-CB8EF1D85231}" destId="{D23A22B8-A4E4-4C66-897C-BE1F69BB5FD9}" srcOrd="6" destOrd="0" presId="urn:microsoft.com/office/officeart/2008/layout/LinedList"/>
    <dgm:cxn modelId="{A420EF93-B0AE-450B-9265-57DCDB04B419}" type="presParOf" srcId="{CE2D5CA9-4C79-4EFE-9BA2-CB8EF1D85231}" destId="{7383C3A7-2A02-4D82-B6C7-D141701C2479}" srcOrd="7" destOrd="0" presId="urn:microsoft.com/office/officeart/2008/layout/LinedList"/>
    <dgm:cxn modelId="{1B866949-F0B3-4B7C-9621-5D267D219B91}" type="presParOf" srcId="{7383C3A7-2A02-4D82-B6C7-D141701C2479}" destId="{4F4E64D6-1B81-43C9-8142-F0C4C45D6ADA}" srcOrd="0" destOrd="0" presId="urn:microsoft.com/office/officeart/2008/layout/LinedList"/>
    <dgm:cxn modelId="{CFA86092-CCEF-49F9-ACEA-D6EF2E5FD016}" type="presParOf" srcId="{7383C3A7-2A02-4D82-B6C7-D141701C2479}" destId="{E9732DF5-6257-41B2-A2A5-8307B798EC0F}" srcOrd="1" destOrd="0" presId="urn:microsoft.com/office/officeart/2008/layout/LinedList"/>
    <dgm:cxn modelId="{143523FC-128D-448D-88E6-B9C9B633EB48}" type="presParOf" srcId="{7383C3A7-2A02-4D82-B6C7-D141701C2479}" destId="{951569D0-F08C-4911-A2C2-2F5C153DEBEC}" srcOrd="2" destOrd="0" presId="urn:microsoft.com/office/officeart/2008/layout/LinedList"/>
    <dgm:cxn modelId="{B408D4F1-CFD6-4680-A963-F8D98E201C61}" type="presParOf" srcId="{CE2D5CA9-4C79-4EFE-9BA2-CB8EF1D85231}" destId="{107CBD70-B716-46B8-8468-07CA4BB61984}" srcOrd="8" destOrd="0" presId="urn:microsoft.com/office/officeart/2008/layout/LinedList"/>
    <dgm:cxn modelId="{07476E41-1C6E-42EE-BBF5-32EC0F274B8B}" type="presParOf" srcId="{CE2D5CA9-4C79-4EFE-9BA2-CB8EF1D85231}" destId="{9F1E2537-1B3E-469F-8237-4560771D856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A0BCDA-B9D4-4212-83E3-46820C14645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EB799B-9368-454B-B613-426A2C14C090}">
      <dgm:prSet phldrT="[Text]" custT="1"/>
      <dgm:spPr/>
      <dgm:t>
        <a:bodyPr/>
        <a:lstStyle/>
        <a:p>
          <a:r>
            <a:rPr lang="en-US" sz="4500" dirty="0"/>
            <a:t>Solutions</a:t>
          </a:r>
          <a:r>
            <a:rPr lang="en-US" sz="3000" dirty="0"/>
            <a:t>(Products or Service)</a:t>
          </a:r>
        </a:p>
      </dgm:t>
    </dgm:pt>
    <dgm:pt modelId="{C4157C1B-9D84-4986-B8FF-CB12DFB4CEB0}" type="parTrans" cxnId="{350FE762-8CE9-48FA-9F35-5772B6FD3F7F}">
      <dgm:prSet/>
      <dgm:spPr/>
      <dgm:t>
        <a:bodyPr/>
        <a:lstStyle/>
        <a:p>
          <a:endParaRPr lang="en-US"/>
        </a:p>
      </dgm:t>
    </dgm:pt>
    <dgm:pt modelId="{FE3A4A1E-6561-4B4B-80F8-0CB1A54FCBD4}" type="sibTrans" cxnId="{350FE762-8CE9-48FA-9F35-5772B6FD3F7F}">
      <dgm:prSet/>
      <dgm:spPr/>
      <dgm:t>
        <a:bodyPr/>
        <a:lstStyle/>
        <a:p>
          <a:endParaRPr lang="en-US"/>
        </a:p>
      </dgm:t>
    </dgm:pt>
    <dgm:pt modelId="{14C4D810-1484-4F66-9D80-0A8637C6C30A}">
      <dgm:prSet phldrT="[Text]" custT="1"/>
      <dgm:spPr/>
      <dgm:t>
        <a:bodyPr anchor="ctr"/>
        <a:lstStyle/>
        <a:p>
          <a:r>
            <a:rPr lang="en-US" sz="4000" dirty="0"/>
            <a:t>No more language barrier</a:t>
          </a:r>
        </a:p>
      </dgm:t>
    </dgm:pt>
    <dgm:pt modelId="{749EF337-9520-49D8-B7D0-2BA35326F7B8}" type="parTrans" cxnId="{53250E53-0A46-4EE8-8C65-ECB6AD81CE06}">
      <dgm:prSet/>
      <dgm:spPr/>
      <dgm:t>
        <a:bodyPr/>
        <a:lstStyle/>
        <a:p>
          <a:endParaRPr lang="en-US"/>
        </a:p>
      </dgm:t>
    </dgm:pt>
    <dgm:pt modelId="{6DE75FE6-0D22-45A4-9D39-A050347C5BF0}" type="sibTrans" cxnId="{53250E53-0A46-4EE8-8C65-ECB6AD81CE06}">
      <dgm:prSet/>
      <dgm:spPr/>
      <dgm:t>
        <a:bodyPr/>
        <a:lstStyle/>
        <a:p>
          <a:endParaRPr lang="en-US"/>
        </a:p>
      </dgm:t>
    </dgm:pt>
    <dgm:pt modelId="{2AA96633-3534-43CE-88C4-3BCD3B5E1FCD}">
      <dgm:prSet phldrT="[Text]"/>
      <dgm:spPr/>
      <dgm:t>
        <a:bodyPr/>
        <a:lstStyle/>
        <a:p>
          <a:endParaRPr lang="en-US" dirty="0"/>
        </a:p>
      </dgm:t>
    </dgm:pt>
    <dgm:pt modelId="{0F5B03EA-0374-4E81-B3AD-A93D96811122}" type="parTrans" cxnId="{A3C2B340-5CCC-4D27-A077-F80DFD2CD810}">
      <dgm:prSet/>
      <dgm:spPr/>
      <dgm:t>
        <a:bodyPr/>
        <a:lstStyle/>
        <a:p>
          <a:endParaRPr lang="en-US"/>
        </a:p>
      </dgm:t>
    </dgm:pt>
    <dgm:pt modelId="{D2AE03B5-7D9C-4F04-9B3D-CF05CE6B8581}" type="sibTrans" cxnId="{A3C2B340-5CCC-4D27-A077-F80DFD2CD810}">
      <dgm:prSet/>
      <dgm:spPr/>
      <dgm:t>
        <a:bodyPr/>
        <a:lstStyle/>
        <a:p>
          <a:endParaRPr lang="en-US"/>
        </a:p>
      </dgm:t>
    </dgm:pt>
    <dgm:pt modelId="{F1DD2F70-B411-457B-B3D6-BDCC3D60753B}">
      <dgm:prSet phldrT="[Text]" custT="1"/>
      <dgm:spPr/>
      <dgm:t>
        <a:bodyPr anchor="ctr"/>
        <a:lstStyle/>
        <a:p>
          <a:r>
            <a:rPr lang="en-US" sz="4000" dirty="0"/>
            <a:t>Improve communication</a:t>
          </a:r>
        </a:p>
      </dgm:t>
    </dgm:pt>
    <dgm:pt modelId="{A649AB42-FC5A-40F8-AD89-FE0495FEA62B}" type="parTrans" cxnId="{6BDDA369-4E74-4CCD-BB4D-E04CE8E6ED51}">
      <dgm:prSet/>
      <dgm:spPr/>
      <dgm:t>
        <a:bodyPr/>
        <a:lstStyle/>
        <a:p>
          <a:endParaRPr lang="en-US"/>
        </a:p>
      </dgm:t>
    </dgm:pt>
    <dgm:pt modelId="{CE0C6CF1-8D80-40C7-84F4-AB410F92DDCA}" type="sibTrans" cxnId="{6BDDA369-4E74-4CCD-BB4D-E04CE8E6ED51}">
      <dgm:prSet/>
      <dgm:spPr/>
      <dgm:t>
        <a:bodyPr/>
        <a:lstStyle/>
        <a:p>
          <a:endParaRPr lang="en-US"/>
        </a:p>
      </dgm:t>
    </dgm:pt>
    <dgm:pt modelId="{1E4D6167-BB03-4EE9-806D-201766AD01B5}">
      <dgm:prSet phldrT="[Text]" custT="1"/>
      <dgm:spPr/>
      <dgm:t>
        <a:bodyPr anchor="ctr"/>
        <a:lstStyle/>
        <a:p>
          <a:r>
            <a:rPr lang="en-US" sz="4000" dirty="0"/>
            <a:t>Lessen misunderstanding</a:t>
          </a:r>
        </a:p>
      </dgm:t>
    </dgm:pt>
    <dgm:pt modelId="{FFC1C2DC-ECA5-4E58-BEFA-E286696A27BD}" type="parTrans" cxnId="{6514B94A-E1DE-4055-8803-CA29CC3906A5}">
      <dgm:prSet/>
      <dgm:spPr/>
      <dgm:t>
        <a:bodyPr/>
        <a:lstStyle/>
        <a:p>
          <a:endParaRPr lang="en-US"/>
        </a:p>
      </dgm:t>
    </dgm:pt>
    <dgm:pt modelId="{CE0BFA04-D546-402E-ABD6-D03E4A4DABBA}" type="sibTrans" cxnId="{6514B94A-E1DE-4055-8803-CA29CC3906A5}">
      <dgm:prSet/>
      <dgm:spPr/>
      <dgm:t>
        <a:bodyPr/>
        <a:lstStyle/>
        <a:p>
          <a:endParaRPr lang="en-US"/>
        </a:p>
      </dgm:t>
    </dgm:pt>
    <dgm:pt modelId="{7A2A7387-D95B-4838-AA4B-70F33871FC52}" type="pres">
      <dgm:prSet presAssocID="{C8A0BCDA-B9D4-4212-83E3-46820C146459}" presName="vert0" presStyleCnt="0">
        <dgm:presLayoutVars>
          <dgm:dir/>
          <dgm:animOne val="branch"/>
          <dgm:animLvl val="lvl"/>
        </dgm:presLayoutVars>
      </dgm:prSet>
      <dgm:spPr/>
    </dgm:pt>
    <dgm:pt modelId="{B047E600-7B49-484B-9EEB-870015CE3481}" type="pres">
      <dgm:prSet presAssocID="{43EB799B-9368-454B-B613-426A2C14C090}" presName="thickLine" presStyleLbl="alignNode1" presStyleIdx="0" presStyleCnt="1"/>
      <dgm:spPr/>
    </dgm:pt>
    <dgm:pt modelId="{4E96806C-A56F-421B-8A76-DD2DE1B1125B}" type="pres">
      <dgm:prSet presAssocID="{43EB799B-9368-454B-B613-426A2C14C090}" presName="horz1" presStyleCnt="0"/>
      <dgm:spPr/>
    </dgm:pt>
    <dgm:pt modelId="{D0FEAACA-B6F9-4CB1-9906-FF80EE83659C}" type="pres">
      <dgm:prSet presAssocID="{43EB799B-9368-454B-B613-426A2C14C090}" presName="tx1" presStyleLbl="revTx" presStyleIdx="0" presStyleCnt="5" custScaleX="149901"/>
      <dgm:spPr/>
    </dgm:pt>
    <dgm:pt modelId="{A61359E5-FD9F-4EA5-80EC-293FF20F252D}" type="pres">
      <dgm:prSet presAssocID="{43EB799B-9368-454B-B613-426A2C14C090}" presName="vert1" presStyleCnt="0"/>
      <dgm:spPr/>
    </dgm:pt>
    <dgm:pt modelId="{26A83A28-87D2-4964-B414-7C6442E36C31}" type="pres">
      <dgm:prSet presAssocID="{14C4D810-1484-4F66-9D80-0A8637C6C30A}" presName="vertSpace2a" presStyleCnt="0"/>
      <dgm:spPr/>
    </dgm:pt>
    <dgm:pt modelId="{6FB47213-5685-482A-84B8-9250ABD93499}" type="pres">
      <dgm:prSet presAssocID="{14C4D810-1484-4F66-9D80-0A8637C6C30A}" presName="horz2" presStyleCnt="0"/>
      <dgm:spPr/>
    </dgm:pt>
    <dgm:pt modelId="{561E461E-C0EE-4319-988E-63E251A6FD27}" type="pres">
      <dgm:prSet presAssocID="{14C4D810-1484-4F66-9D80-0A8637C6C30A}" presName="horzSpace2" presStyleCnt="0"/>
      <dgm:spPr/>
    </dgm:pt>
    <dgm:pt modelId="{E8B31BB6-2A69-4580-B13F-897D7FA85278}" type="pres">
      <dgm:prSet presAssocID="{14C4D810-1484-4F66-9D80-0A8637C6C30A}" presName="tx2" presStyleLbl="revTx" presStyleIdx="1" presStyleCnt="5" custLinFactY="3271" custLinFactNeighborX="-375" custLinFactNeighborY="100000"/>
      <dgm:spPr/>
    </dgm:pt>
    <dgm:pt modelId="{8E3B6F15-E59E-4124-9702-98CDBC659771}" type="pres">
      <dgm:prSet presAssocID="{14C4D810-1484-4F66-9D80-0A8637C6C30A}" presName="vert2" presStyleCnt="0"/>
      <dgm:spPr/>
    </dgm:pt>
    <dgm:pt modelId="{438C0EEC-B419-4CC0-BA38-42DFB123162F}" type="pres">
      <dgm:prSet presAssocID="{14C4D810-1484-4F66-9D80-0A8637C6C30A}" presName="thinLine2b" presStyleLbl="callout" presStyleIdx="0" presStyleCnt="4"/>
      <dgm:spPr/>
    </dgm:pt>
    <dgm:pt modelId="{F5A965B8-C7BA-49DE-B966-D930B3AE3A8C}" type="pres">
      <dgm:prSet presAssocID="{14C4D810-1484-4F66-9D80-0A8637C6C30A}" presName="vertSpace2b" presStyleCnt="0"/>
      <dgm:spPr/>
    </dgm:pt>
    <dgm:pt modelId="{487DB369-A706-45D8-A516-3BA58C9BFA2F}" type="pres">
      <dgm:prSet presAssocID="{2AA96633-3534-43CE-88C4-3BCD3B5E1FCD}" presName="horz2" presStyleCnt="0"/>
      <dgm:spPr/>
    </dgm:pt>
    <dgm:pt modelId="{64DFB6D2-4E64-4512-8B81-D3DF1C574CAE}" type="pres">
      <dgm:prSet presAssocID="{2AA96633-3534-43CE-88C4-3BCD3B5E1FCD}" presName="horzSpace2" presStyleCnt="0"/>
      <dgm:spPr/>
    </dgm:pt>
    <dgm:pt modelId="{BCD7C094-7CC2-4815-99E0-EBDA68AD205D}" type="pres">
      <dgm:prSet presAssocID="{2AA96633-3534-43CE-88C4-3BCD3B5E1FCD}" presName="tx2" presStyleLbl="revTx" presStyleIdx="2" presStyleCnt="5"/>
      <dgm:spPr/>
    </dgm:pt>
    <dgm:pt modelId="{7EE8D8F4-FB82-4F24-A16D-C06BC0E7FD8F}" type="pres">
      <dgm:prSet presAssocID="{2AA96633-3534-43CE-88C4-3BCD3B5E1FCD}" presName="vert2" presStyleCnt="0"/>
      <dgm:spPr/>
    </dgm:pt>
    <dgm:pt modelId="{F6575702-E67F-4986-A2B3-3A601BEFA582}" type="pres">
      <dgm:prSet presAssocID="{2AA96633-3534-43CE-88C4-3BCD3B5E1FCD}" presName="thinLine2b" presStyleLbl="callout" presStyleIdx="1" presStyleCnt="4"/>
      <dgm:spPr/>
    </dgm:pt>
    <dgm:pt modelId="{AAF672F2-B6A0-46B1-83D4-F90AE9E07437}" type="pres">
      <dgm:prSet presAssocID="{2AA96633-3534-43CE-88C4-3BCD3B5E1FCD}" presName="vertSpace2b" presStyleCnt="0"/>
      <dgm:spPr/>
    </dgm:pt>
    <dgm:pt modelId="{935FFD43-4A92-4720-8CF2-14F54D5F8518}" type="pres">
      <dgm:prSet presAssocID="{F1DD2F70-B411-457B-B3D6-BDCC3D60753B}" presName="horz2" presStyleCnt="0"/>
      <dgm:spPr/>
    </dgm:pt>
    <dgm:pt modelId="{720B5C8E-E06C-4491-9FE0-1A86C9F641E5}" type="pres">
      <dgm:prSet presAssocID="{F1DD2F70-B411-457B-B3D6-BDCC3D60753B}" presName="horzSpace2" presStyleCnt="0"/>
      <dgm:spPr/>
    </dgm:pt>
    <dgm:pt modelId="{36849390-8523-4F86-A253-9D242CCBA1F5}" type="pres">
      <dgm:prSet presAssocID="{F1DD2F70-B411-457B-B3D6-BDCC3D60753B}" presName="tx2" presStyleLbl="revTx" presStyleIdx="3" presStyleCnt="5"/>
      <dgm:spPr/>
    </dgm:pt>
    <dgm:pt modelId="{50C4CED6-AF92-42B7-9E99-FB68F00D8F99}" type="pres">
      <dgm:prSet presAssocID="{F1DD2F70-B411-457B-B3D6-BDCC3D60753B}" presName="vert2" presStyleCnt="0"/>
      <dgm:spPr/>
    </dgm:pt>
    <dgm:pt modelId="{6BC122FB-9A56-4EBC-BF3D-2964820EE7BE}" type="pres">
      <dgm:prSet presAssocID="{F1DD2F70-B411-457B-B3D6-BDCC3D60753B}" presName="thinLine2b" presStyleLbl="callout" presStyleIdx="2" presStyleCnt="4"/>
      <dgm:spPr/>
    </dgm:pt>
    <dgm:pt modelId="{9BB439A6-1E52-4779-BA13-141DD9B7DA55}" type="pres">
      <dgm:prSet presAssocID="{F1DD2F70-B411-457B-B3D6-BDCC3D60753B}" presName="vertSpace2b" presStyleCnt="0"/>
      <dgm:spPr/>
    </dgm:pt>
    <dgm:pt modelId="{413B09F6-3069-4FDC-AF09-602DEB7AAD31}" type="pres">
      <dgm:prSet presAssocID="{1E4D6167-BB03-4EE9-806D-201766AD01B5}" presName="horz2" presStyleCnt="0"/>
      <dgm:spPr/>
    </dgm:pt>
    <dgm:pt modelId="{548E9954-F569-4676-AF94-D640B6ACE70C}" type="pres">
      <dgm:prSet presAssocID="{1E4D6167-BB03-4EE9-806D-201766AD01B5}" presName="horzSpace2" presStyleCnt="0"/>
      <dgm:spPr/>
    </dgm:pt>
    <dgm:pt modelId="{30615F9B-12D0-4B9E-BFC4-25BD10C3E08B}" type="pres">
      <dgm:prSet presAssocID="{1E4D6167-BB03-4EE9-806D-201766AD01B5}" presName="tx2" presStyleLbl="revTx" presStyleIdx="4" presStyleCnt="5"/>
      <dgm:spPr/>
    </dgm:pt>
    <dgm:pt modelId="{0D75B7CB-E67B-4D7C-93E3-8F4875531FCD}" type="pres">
      <dgm:prSet presAssocID="{1E4D6167-BB03-4EE9-806D-201766AD01B5}" presName="vert2" presStyleCnt="0"/>
      <dgm:spPr/>
    </dgm:pt>
    <dgm:pt modelId="{7184D971-A0C5-4683-AA5F-4B2D8E682F41}" type="pres">
      <dgm:prSet presAssocID="{1E4D6167-BB03-4EE9-806D-201766AD01B5}" presName="thinLine2b" presStyleLbl="callout" presStyleIdx="3" presStyleCnt="4"/>
      <dgm:spPr/>
    </dgm:pt>
    <dgm:pt modelId="{53DE2FC4-89F5-4DC7-AFDA-7E52DA884AC6}" type="pres">
      <dgm:prSet presAssocID="{1E4D6167-BB03-4EE9-806D-201766AD01B5}" presName="vertSpace2b" presStyleCnt="0"/>
      <dgm:spPr/>
    </dgm:pt>
  </dgm:ptLst>
  <dgm:cxnLst>
    <dgm:cxn modelId="{7994DF25-23CB-42FB-AB5D-A2B838FC6F9F}" type="presOf" srcId="{2AA96633-3534-43CE-88C4-3BCD3B5E1FCD}" destId="{BCD7C094-7CC2-4815-99E0-EBDA68AD205D}" srcOrd="0" destOrd="0" presId="urn:microsoft.com/office/officeart/2008/layout/LinedList"/>
    <dgm:cxn modelId="{A3C2B340-5CCC-4D27-A077-F80DFD2CD810}" srcId="{43EB799B-9368-454B-B613-426A2C14C090}" destId="{2AA96633-3534-43CE-88C4-3BCD3B5E1FCD}" srcOrd="1" destOrd="0" parTransId="{0F5B03EA-0374-4E81-B3AD-A93D96811122}" sibTransId="{D2AE03B5-7D9C-4F04-9B3D-CF05CE6B8581}"/>
    <dgm:cxn modelId="{350FE762-8CE9-48FA-9F35-5772B6FD3F7F}" srcId="{C8A0BCDA-B9D4-4212-83E3-46820C146459}" destId="{43EB799B-9368-454B-B613-426A2C14C090}" srcOrd="0" destOrd="0" parTransId="{C4157C1B-9D84-4986-B8FF-CB12DFB4CEB0}" sibTransId="{FE3A4A1E-6561-4B4B-80F8-0CB1A54FCBD4}"/>
    <dgm:cxn modelId="{6BDDA369-4E74-4CCD-BB4D-E04CE8E6ED51}" srcId="{43EB799B-9368-454B-B613-426A2C14C090}" destId="{F1DD2F70-B411-457B-B3D6-BDCC3D60753B}" srcOrd="2" destOrd="0" parTransId="{A649AB42-FC5A-40F8-AD89-FE0495FEA62B}" sibTransId="{CE0C6CF1-8D80-40C7-84F4-AB410F92DDCA}"/>
    <dgm:cxn modelId="{6514B94A-E1DE-4055-8803-CA29CC3906A5}" srcId="{43EB799B-9368-454B-B613-426A2C14C090}" destId="{1E4D6167-BB03-4EE9-806D-201766AD01B5}" srcOrd="3" destOrd="0" parTransId="{FFC1C2DC-ECA5-4E58-BEFA-E286696A27BD}" sibTransId="{CE0BFA04-D546-402E-ABD6-D03E4A4DABBA}"/>
    <dgm:cxn modelId="{9F35416E-EB52-4C52-A1CF-CFAF3D170E34}" type="presOf" srcId="{F1DD2F70-B411-457B-B3D6-BDCC3D60753B}" destId="{36849390-8523-4F86-A253-9D242CCBA1F5}" srcOrd="0" destOrd="0" presId="urn:microsoft.com/office/officeart/2008/layout/LinedList"/>
    <dgm:cxn modelId="{D98B0771-91DF-48B9-866C-1858CB2469B2}" type="presOf" srcId="{1E4D6167-BB03-4EE9-806D-201766AD01B5}" destId="{30615F9B-12D0-4B9E-BFC4-25BD10C3E08B}" srcOrd="0" destOrd="0" presId="urn:microsoft.com/office/officeart/2008/layout/LinedList"/>
    <dgm:cxn modelId="{71A84751-80BD-4ECB-B88E-7A97C35D840A}" type="presOf" srcId="{C8A0BCDA-B9D4-4212-83E3-46820C146459}" destId="{7A2A7387-D95B-4838-AA4B-70F33871FC52}" srcOrd="0" destOrd="0" presId="urn:microsoft.com/office/officeart/2008/layout/LinedList"/>
    <dgm:cxn modelId="{53250E53-0A46-4EE8-8C65-ECB6AD81CE06}" srcId="{43EB799B-9368-454B-B613-426A2C14C090}" destId="{14C4D810-1484-4F66-9D80-0A8637C6C30A}" srcOrd="0" destOrd="0" parTransId="{749EF337-9520-49D8-B7D0-2BA35326F7B8}" sibTransId="{6DE75FE6-0D22-45A4-9D39-A050347C5BF0}"/>
    <dgm:cxn modelId="{5031CFED-D1AE-4E8C-82CD-242B6DD656EC}" type="presOf" srcId="{43EB799B-9368-454B-B613-426A2C14C090}" destId="{D0FEAACA-B6F9-4CB1-9906-FF80EE83659C}" srcOrd="0" destOrd="0" presId="urn:microsoft.com/office/officeart/2008/layout/LinedList"/>
    <dgm:cxn modelId="{9C44CCFE-E509-43AF-A68C-22AB84A7686F}" type="presOf" srcId="{14C4D810-1484-4F66-9D80-0A8637C6C30A}" destId="{E8B31BB6-2A69-4580-B13F-897D7FA85278}" srcOrd="0" destOrd="0" presId="urn:microsoft.com/office/officeart/2008/layout/LinedList"/>
    <dgm:cxn modelId="{0AE53B68-86C3-4D63-8F2E-BF4045869518}" type="presParOf" srcId="{7A2A7387-D95B-4838-AA4B-70F33871FC52}" destId="{B047E600-7B49-484B-9EEB-870015CE3481}" srcOrd="0" destOrd="0" presId="urn:microsoft.com/office/officeart/2008/layout/LinedList"/>
    <dgm:cxn modelId="{1A50693B-D909-4862-97B8-9D79DD4033A1}" type="presParOf" srcId="{7A2A7387-D95B-4838-AA4B-70F33871FC52}" destId="{4E96806C-A56F-421B-8A76-DD2DE1B1125B}" srcOrd="1" destOrd="0" presId="urn:microsoft.com/office/officeart/2008/layout/LinedList"/>
    <dgm:cxn modelId="{FF95AC4C-5E3C-4661-A7F2-9E2664A24E9E}" type="presParOf" srcId="{4E96806C-A56F-421B-8A76-DD2DE1B1125B}" destId="{D0FEAACA-B6F9-4CB1-9906-FF80EE83659C}" srcOrd="0" destOrd="0" presId="urn:microsoft.com/office/officeart/2008/layout/LinedList"/>
    <dgm:cxn modelId="{5DA0BA9F-0CC3-4F3A-A8FE-EE3D25096D59}" type="presParOf" srcId="{4E96806C-A56F-421B-8A76-DD2DE1B1125B}" destId="{A61359E5-FD9F-4EA5-80EC-293FF20F252D}" srcOrd="1" destOrd="0" presId="urn:microsoft.com/office/officeart/2008/layout/LinedList"/>
    <dgm:cxn modelId="{A220C7FD-05CA-47A5-BEEF-3808EE63DCA8}" type="presParOf" srcId="{A61359E5-FD9F-4EA5-80EC-293FF20F252D}" destId="{26A83A28-87D2-4964-B414-7C6442E36C31}" srcOrd="0" destOrd="0" presId="urn:microsoft.com/office/officeart/2008/layout/LinedList"/>
    <dgm:cxn modelId="{DB32317F-4470-4FAB-BA25-E493D6A406A7}" type="presParOf" srcId="{A61359E5-FD9F-4EA5-80EC-293FF20F252D}" destId="{6FB47213-5685-482A-84B8-9250ABD93499}" srcOrd="1" destOrd="0" presId="urn:microsoft.com/office/officeart/2008/layout/LinedList"/>
    <dgm:cxn modelId="{EEF4DECB-0978-4778-920D-CF5E1FDD93C4}" type="presParOf" srcId="{6FB47213-5685-482A-84B8-9250ABD93499}" destId="{561E461E-C0EE-4319-988E-63E251A6FD27}" srcOrd="0" destOrd="0" presId="urn:microsoft.com/office/officeart/2008/layout/LinedList"/>
    <dgm:cxn modelId="{8F8B2D65-178F-4175-830D-A56C5893E37B}" type="presParOf" srcId="{6FB47213-5685-482A-84B8-9250ABD93499}" destId="{E8B31BB6-2A69-4580-B13F-897D7FA85278}" srcOrd="1" destOrd="0" presId="urn:microsoft.com/office/officeart/2008/layout/LinedList"/>
    <dgm:cxn modelId="{35AAA07C-DB5E-442A-B375-30DBB299FB26}" type="presParOf" srcId="{6FB47213-5685-482A-84B8-9250ABD93499}" destId="{8E3B6F15-E59E-4124-9702-98CDBC659771}" srcOrd="2" destOrd="0" presId="urn:microsoft.com/office/officeart/2008/layout/LinedList"/>
    <dgm:cxn modelId="{EE8784D7-F5D0-4272-880D-525E9E23222E}" type="presParOf" srcId="{A61359E5-FD9F-4EA5-80EC-293FF20F252D}" destId="{438C0EEC-B419-4CC0-BA38-42DFB123162F}" srcOrd="2" destOrd="0" presId="urn:microsoft.com/office/officeart/2008/layout/LinedList"/>
    <dgm:cxn modelId="{D9353A68-ECC2-4344-8618-85998FE22B9F}" type="presParOf" srcId="{A61359E5-FD9F-4EA5-80EC-293FF20F252D}" destId="{F5A965B8-C7BA-49DE-B966-D930B3AE3A8C}" srcOrd="3" destOrd="0" presId="urn:microsoft.com/office/officeart/2008/layout/LinedList"/>
    <dgm:cxn modelId="{AC1D0B9E-DEC1-4E82-8B6B-53C24232F257}" type="presParOf" srcId="{A61359E5-FD9F-4EA5-80EC-293FF20F252D}" destId="{487DB369-A706-45D8-A516-3BA58C9BFA2F}" srcOrd="4" destOrd="0" presId="urn:microsoft.com/office/officeart/2008/layout/LinedList"/>
    <dgm:cxn modelId="{C250BFDF-6204-43E5-880F-F5182FE73E44}" type="presParOf" srcId="{487DB369-A706-45D8-A516-3BA58C9BFA2F}" destId="{64DFB6D2-4E64-4512-8B81-D3DF1C574CAE}" srcOrd="0" destOrd="0" presId="urn:microsoft.com/office/officeart/2008/layout/LinedList"/>
    <dgm:cxn modelId="{4D2C5BD9-0B68-4AB9-9EA8-B5DDE0FD2046}" type="presParOf" srcId="{487DB369-A706-45D8-A516-3BA58C9BFA2F}" destId="{BCD7C094-7CC2-4815-99E0-EBDA68AD205D}" srcOrd="1" destOrd="0" presId="urn:microsoft.com/office/officeart/2008/layout/LinedList"/>
    <dgm:cxn modelId="{77DBA223-FF00-4584-831A-EEE90E2CAFE3}" type="presParOf" srcId="{487DB369-A706-45D8-A516-3BA58C9BFA2F}" destId="{7EE8D8F4-FB82-4F24-A16D-C06BC0E7FD8F}" srcOrd="2" destOrd="0" presId="urn:microsoft.com/office/officeart/2008/layout/LinedList"/>
    <dgm:cxn modelId="{04DA53DC-EDE1-4218-84D1-819D5603DB4A}" type="presParOf" srcId="{A61359E5-FD9F-4EA5-80EC-293FF20F252D}" destId="{F6575702-E67F-4986-A2B3-3A601BEFA582}" srcOrd="5" destOrd="0" presId="urn:microsoft.com/office/officeart/2008/layout/LinedList"/>
    <dgm:cxn modelId="{00E44442-C723-425D-8A84-B66EAECA66B6}" type="presParOf" srcId="{A61359E5-FD9F-4EA5-80EC-293FF20F252D}" destId="{AAF672F2-B6A0-46B1-83D4-F90AE9E07437}" srcOrd="6" destOrd="0" presId="urn:microsoft.com/office/officeart/2008/layout/LinedList"/>
    <dgm:cxn modelId="{097DBE0F-4A85-403F-9B17-7F479A775687}" type="presParOf" srcId="{A61359E5-FD9F-4EA5-80EC-293FF20F252D}" destId="{935FFD43-4A92-4720-8CF2-14F54D5F8518}" srcOrd="7" destOrd="0" presId="urn:microsoft.com/office/officeart/2008/layout/LinedList"/>
    <dgm:cxn modelId="{D5FA7055-A4C5-4FD5-BDF6-62838590DA3B}" type="presParOf" srcId="{935FFD43-4A92-4720-8CF2-14F54D5F8518}" destId="{720B5C8E-E06C-4491-9FE0-1A86C9F641E5}" srcOrd="0" destOrd="0" presId="urn:microsoft.com/office/officeart/2008/layout/LinedList"/>
    <dgm:cxn modelId="{FD81E2B8-196B-4EC1-90A0-2DE1B11AE0C1}" type="presParOf" srcId="{935FFD43-4A92-4720-8CF2-14F54D5F8518}" destId="{36849390-8523-4F86-A253-9D242CCBA1F5}" srcOrd="1" destOrd="0" presId="urn:microsoft.com/office/officeart/2008/layout/LinedList"/>
    <dgm:cxn modelId="{5A26CA0C-29DB-40B9-B28B-F391135E5468}" type="presParOf" srcId="{935FFD43-4A92-4720-8CF2-14F54D5F8518}" destId="{50C4CED6-AF92-42B7-9E99-FB68F00D8F99}" srcOrd="2" destOrd="0" presId="urn:microsoft.com/office/officeart/2008/layout/LinedList"/>
    <dgm:cxn modelId="{0E7F15F5-7EA3-46F9-AF59-8DD59BCB0247}" type="presParOf" srcId="{A61359E5-FD9F-4EA5-80EC-293FF20F252D}" destId="{6BC122FB-9A56-4EBC-BF3D-2964820EE7BE}" srcOrd="8" destOrd="0" presId="urn:microsoft.com/office/officeart/2008/layout/LinedList"/>
    <dgm:cxn modelId="{48960EAF-294E-4CB5-8CB0-B4F9E42CE4A6}" type="presParOf" srcId="{A61359E5-FD9F-4EA5-80EC-293FF20F252D}" destId="{9BB439A6-1E52-4779-BA13-141DD9B7DA55}" srcOrd="9" destOrd="0" presId="urn:microsoft.com/office/officeart/2008/layout/LinedList"/>
    <dgm:cxn modelId="{FB934D22-EBAE-4108-8329-53349210B6CD}" type="presParOf" srcId="{A61359E5-FD9F-4EA5-80EC-293FF20F252D}" destId="{413B09F6-3069-4FDC-AF09-602DEB7AAD31}" srcOrd="10" destOrd="0" presId="urn:microsoft.com/office/officeart/2008/layout/LinedList"/>
    <dgm:cxn modelId="{34B05716-98E8-4879-B010-AD034666C79D}" type="presParOf" srcId="{413B09F6-3069-4FDC-AF09-602DEB7AAD31}" destId="{548E9954-F569-4676-AF94-D640B6ACE70C}" srcOrd="0" destOrd="0" presId="urn:microsoft.com/office/officeart/2008/layout/LinedList"/>
    <dgm:cxn modelId="{4C468F8B-AB36-402F-9E35-A2EE59B623B1}" type="presParOf" srcId="{413B09F6-3069-4FDC-AF09-602DEB7AAD31}" destId="{30615F9B-12D0-4B9E-BFC4-25BD10C3E08B}" srcOrd="1" destOrd="0" presId="urn:microsoft.com/office/officeart/2008/layout/LinedList"/>
    <dgm:cxn modelId="{D6722CB3-35B5-4837-A288-690DF9621883}" type="presParOf" srcId="{413B09F6-3069-4FDC-AF09-602DEB7AAD31}" destId="{0D75B7CB-E67B-4D7C-93E3-8F4875531FCD}" srcOrd="2" destOrd="0" presId="urn:microsoft.com/office/officeart/2008/layout/LinedList"/>
    <dgm:cxn modelId="{809D2C16-36E9-48C5-A870-8CB5DD153851}" type="presParOf" srcId="{A61359E5-FD9F-4EA5-80EC-293FF20F252D}" destId="{7184D971-A0C5-4683-AA5F-4B2D8E682F41}" srcOrd="11" destOrd="0" presId="urn:microsoft.com/office/officeart/2008/layout/LinedList"/>
    <dgm:cxn modelId="{DB6A72A2-455D-48ED-9E97-31A8A55AA549}" type="presParOf" srcId="{A61359E5-FD9F-4EA5-80EC-293FF20F252D}" destId="{53DE2FC4-89F5-4DC7-AFDA-7E52DA884AC6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A0BCDA-B9D4-4212-83E3-46820C14645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EB799B-9368-454B-B613-426A2C14C090}">
      <dgm:prSet phldrT="[Text]" custT="1"/>
      <dgm:spPr/>
      <dgm:t>
        <a:bodyPr/>
        <a:lstStyle/>
        <a:p>
          <a:r>
            <a:rPr lang="en-US" sz="4500" dirty="0"/>
            <a:t>Features</a:t>
          </a:r>
        </a:p>
      </dgm:t>
    </dgm:pt>
    <dgm:pt modelId="{C4157C1B-9D84-4986-B8FF-CB12DFB4CEB0}" type="parTrans" cxnId="{350FE762-8CE9-48FA-9F35-5772B6FD3F7F}">
      <dgm:prSet/>
      <dgm:spPr/>
      <dgm:t>
        <a:bodyPr/>
        <a:lstStyle/>
        <a:p>
          <a:endParaRPr lang="en-US"/>
        </a:p>
      </dgm:t>
    </dgm:pt>
    <dgm:pt modelId="{FE3A4A1E-6561-4B4B-80F8-0CB1A54FCBD4}" type="sibTrans" cxnId="{350FE762-8CE9-48FA-9F35-5772B6FD3F7F}">
      <dgm:prSet/>
      <dgm:spPr/>
      <dgm:t>
        <a:bodyPr/>
        <a:lstStyle/>
        <a:p>
          <a:endParaRPr lang="en-US"/>
        </a:p>
      </dgm:t>
    </dgm:pt>
    <dgm:pt modelId="{14C4D810-1484-4F66-9D80-0A8637C6C30A}">
      <dgm:prSet phldrT="[Text]" custT="1"/>
      <dgm:spPr/>
      <dgm:t>
        <a:bodyPr anchor="ctr"/>
        <a:lstStyle/>
        <a:p>
          <a:r>
            <a:rPr lang="en-US" sz="4000" dirty="0"/>
            <a:t>Philippine Dialect Translator</a:t>
          </a:r>
        </a:p>
      </dgm:t>
    </dgm:pt>
    <dgm:pt modelId="{749EF337-9520-49D8-B7D0-2BA35326F7B8}" type="parTrans" cxnId="{53250E53-0A46-4EE8-8C65-ECB6AD81CE06}">
      <dgm:prSet/>
      <dgm:spPr/>
      <dgm:t>
        <a:bodyPr/>
        <a:lstStyle/>
        <a:p>
          <a:endParaRPr lang="en-US"/>
        </a:p>
      </dgm:t>
    </dgm:pt>
    <dgm:pt modelId="{6DE75FE6-0D22-45A4-9D39-A050347C5BF0}" type="sibTrans" cxnId="{53250E53-0A46-4EE8-8C65-ECB6AD81CE06}">
      <dgm:prSet/>
      <dgm:spPr/>
      <dgm:t>
        <a:bodyPr/>
        <a:lstStyle/>
        <a:p>
          <a:endParaRPr lang="en-US"/>
        </a:p>
      </dgm:t>
    </dgm:pt>
    <dgm:pt modelId="{2AA96633-3534-43CE-88C4-3BCD3B5E1FCD}">
      <dgm:prSet phldrT="[Text]"/>
      <dgm:spPr/>
      <dgm:t>
        <a:bodyPr/>
        <a:lstStyle/>
        <a:p>
          <a:endParaRPr lang="en-US" dirty="0"/>
        </a:p>
      </dgm:t>
    </dgm:pt>
    <dgm:pt modelId="{0F5B03EA-0374-4E81-B3AD-A93D96811122}" type="parTrans" cxnId="{A3C2B340-5CCC-4D27-A077-F80DFD2CD810}">
      <dgm:prSet/>
      <dgm:spPr/>
      <dgm:t>
        <a:bodyPr/>
        <a:lstStyle/>
        <a:p>
          <a:endParaRPr lang="en-US"/>
        </a:p>
      </dgm:t>
    </dgm:pt>
    <dgm:pt modelId="{D2AE03B5-7D9C-4F04-9B3D-CF05CE6B8581}" type="sibTrans" cxnId="{A3C2B340-5CCC-4D27-A077-F80DFD2CD810}">
      <dgm:prSet/>
      <dgm:spPr/>
      <dgm:t>
        <a:bodyPr/>
        <a:lstStyle/>
        <a:p>
          <a:endParaRPr lang="en-US"/>
        </a:p>
      </dgm:t>
    </dgm:pt>
    <dgm:pt modelId="{F1DD2F70-B411-457B-B3D6-BDCC3D60753B}">
      <dgm:prSet phldrT="[Text]" custT="1"/>
      <dgm:spPr/>
      <dgm:t>
        <a:bodyPr anchor="ctr"/>
        <a:lstStyle/>
        <a:p>
          <a:r>
            <a:rPr lang="en-US" sz="4000" dirty="0"/>
            <a:t>Offline Vocabulary Library</a:t>
          </a:r>
        </a:p>
      </dgm:t>
    </dgm:pt>
    <dgm:pt modelId="{A649AB42-FC5A-40F8-AD89-FE0495FEA62B}" type="parTrans" cxnId="{6BDDA369-4E74-4CCD-BB4D-E04CE8E6ED51}">
      <dgm:prSet/>
      <dgm:spPr/>
      <dgm:t>
        <a:bodyPr/>
        <a:lstStyle/>
        <a:p>
          <a:endParaRPr lang="en-US"/>
        </a:p>
      </dgm:t>
    </dgm:pt>
    <dgm:pt modelId="{CE0C6CF1-8D80-40C7-84F4-AB410F92DDCA}" type="sibTrans" cxnId="{6BDDA369-4E74-4CCD-BB4D-E04CE8E6ED51}">
      <dgm:prSet/>
      <dgm:spPr/>
      <dgm:t>
        <a:bodyPr/>
        <a:lstStyle/>
        <a:p>
          <a:endParaRPr lang="en-US"/>
        </a:p>
      </dgm:t>
    </dgm:pt>
    <dgm:pt modelId="{1E4D6167-BB03-4EE9-806D-201766AD01B5}">
      <dgm:prSet phldrT="[Text]" custT="1"/>
      <dgm:spPr/>
      <dgm:t>
        <a:bodyPr anchor="ctr"/>
        <a:lstStyle/>
        <a:p>
          <a:r>
            <a:rPr lang="en-US" sz="4000" dirty="0"/>
            <a:t>Text-to-Speech</a:t>
          </a:r>
        </a:p>
      </dgm:t>
    </dgm:pt>
    <dgm:pt modelId="{FFC1C2DC-ECA5-4E58-BEFA-E286696A27BD}" type="parTrans" cxnId="{6514B94A-E1DE-4055-8803-CA29CC3906A5}">
      <dgm:prSet/>
      <dgm:spPr/>
      <dgm:t>
        <a:bodyPr/>
        <a:lstStyle/>
        <a:p>
          <a:endParaRPr lang="en-US"/>
        </a:p>
      </dgm:t>
    </dgm:pt>
    <dgm:pt modelId="{CE0BFA04-D546-402E-ABD6-D03E4A4DABBA}" type="sibTrans" cxnId="{6514B94A-E1DE-4055-8803-CA29CC3906A5}">
      <dgm:prSet/>
      <dgm:spPr/>
      <dgm:t>
        <a:bodyPr/>
        <a:lstStyle/>
        <a:p>
          <a:endParaRPr lang="en-US"/>
        </a:p>
      </dgm:t>
    </dgm:pt>
    <dgm:pt modelId="{4878EE58-3F15-4567-8B1B-E41C61967AB3}">
      <dgm:prSet custT="1"/>
      <dgm:spPr/>
      <dgm:t>
        <a:bodyPr anchor="ctr"/>
        <a:lstStyle/>
        <a:p>
          <a:r>
            <a:rPr lang="en-US" sz="4000" dirty="0"/>
            <a:t>Delegated Correction</a:t>
          </a:r>
        </a:p>
      </dgm:t>
    </dgm:pt>
    <dgm:pt modelId="{A6D7459A-8228-463D-9EF9-154FBD4362E0}" type="parTrans" cxnId="{9594F394-3B30-45DB-AB00-33E69CC64439}">
      <dgm:prSet/>
      <dgm:spPr/>
      <dgm:t>
        <a:bodyPr/>
        <a:lstStyle/>
        <a:p>
          <a:endParaRPr lang="en-US"/>
        </a:p>
      </dgm:t>
    </dgm:pt>
    <dgm:pt modelId="{E8E3A7CE-445C-4B96-9A03-5BB6FADB94D4}" type="sibTrans" cxnId="{9594F394-3B30-45DB-AB00-33E69CC64439}">
      <dgm:prSet/>
      <dgm:spPr/>
      <dgm:t>
        <a:bodyPr/>
        <a:lstStyle/>
        <a:p>
          <a:endParaRPr lang="en-US"/>
        </a:p>
      </dgm:t>
    </dgm:pt>
    <dgm:pt modelId="{7A2A7387-D95B-4838-AA4B-70F33871FC52}" type="pres">
      <dgm:prSet presAssocID="{C8A0BCDA-B9D4-4212-83E3-46820C146459}" presName="vert0" presStyleCnt="0">
        <dgm:presLayoutVars>
          <dgm:dir/>
          <dgm:animOne val="branch"/>
          <dgm:animLvl val="lvl"/>
        </dgm:presLayoutVars>
      </dgm:prSet>
      <dgm:spPr/>
    </dgm:pt>
    <dgm:pt modelId="{B047E600-7B49-484B-9EEB-870015CE3481}" type="pres">
      <dgm:prSet presAssocID="{43EB799B-9368-454B-B613-426A2C14C090}" presName="thickLine" presStyleLbl="alignNode1" presStyleIdx="0" presStyleCnt="1"/>
      <dgm:spPr/>
    </dgm:pt>
    <dgm:pt modelId="{4E96806C-A56F-421B-8A76-DD2DE1B1125B}" type="pres">
      <dgm:prSet presAssocID="{43EB799B-9368-454B-B613-426A2C14C090}" presName="horz1" presStyleCnt="0"/>
      <dgm:spPr/>
    </dgm:pt>
    <dgm:pt modelId="{D0FEAACA-B6F9-4CB1-9906-FF80EE83659C}" type="pres">
      <dgm:prSet presAssocID="{43EB799B-9368-454B-B613-426A2C14C090}" presName="tx1" presStyleLbl="revTx" presStyleIdx="0" presStyleCnt="6" custScaleX="139710"/>
      <dgm:spPr/>
    </dgm:pt>
    <dgm:pt modelId="{A61359E5-FD9F-4EA5-80EC-293FF20F252D}" type="pres">
      <dgm:prSet presAssocID="{43EB799B-9368-454B-B613-426A2C14C090}" presName="vert1" presStyleCnt="0"/>
      <dgm:spPr/>
    </dgm:pt>
    <dgm:pt modelId="{26A83A28-87D2-4964-B414-7C6442E36C31}" type="pres">
      <dgm:prSet presAssocID="{14C4D810-1484-4F66-9D80-0A8637C6C30A}" presName="vertSpace2a" presStyleCnt="0"/>
      <dgm:spPr/>
    </dgm:pt>
    <dgm:pt modelId="{6FB47213-5685-482A-84B8-9250ABD93499}" type="pres">
      <dgm:prSet presAssocID="{14C4D810-1484-4F66-9D80-0A8637C6C30A}" presName="horz2" presStyleCnt="0"/>
      <dgm:spPr/>
    </dgm:pt>
    <dgm:pt modelId="{561E461E-C0EE-4319-988E-63E251A6FD27}" type="pres">
      <dgm:prSet presAssocID="{14C4D810-1484-4F66-9D80-0A8637C6C30A}" presName="horzSpace2" presStyleCnt="0"/>
      <dgm:spPr/>
    </dgm:pt>
    <dgm:pt modelId="{E8B31BB6-2A69-4580-B13F-897D7FA85278}" type="pres">
      <dgm:prSet presAssocID="{14C4D810-1484-4F66-9D80-0A8637C6C30A}" presName="tx2" presStyleLbl="revTx" presStyleIdx="1" presStyleCnt="6" custLinFactY="3271" custLinFactNeighborX="-375" custLinFactNeighborY="100000"/>
      <dgm:spPr/>
    </dgm:pt>
    <dgm:pt modelId="{8E3B6F15-E59E-4124-9702-98CDBC659771}" type="pres">
      <dgm:prSet presAssocID="{14C4D810-1484-4F66-9D80-0A8637C6C30A}" presName="vert2" presStyleCnt="0"/>
      <dgm:spPr/>
    </dgm:pt>
    <dgm:pt modelId="{438C0EEC-B419-4CC0-BA38-42DFB123162F}" type="pres">
      <dgm:prSet presAssocID="{14C4D810-1484-4F66-9D80-0A8637C6C30A}" presName="thinLine2b" presStyleLbl="callout" presStyleIdx="0" presStyleCnt="5"/>
      <dgm:spPr/>
    </dgm:pt>
    <dgm:pt modelId="{F5A965B8-C7BA-49DE-B966-D930B3AE3A8C}" type="pres">
      <dgm:prSet presAssocID="{14C4D810-1484-4F66-9D80-0A8637C6C30A}" presName="vertSpace2b" presStyleCnt="0"/>
      <dgm:spPr/>
    </dgm:pt>
    <dgm:pt modelId="{487DB369-A706-45D8-A516-3BA58C9BFA2F}" type="pres">
      <dgm:prSet presAssocID="{2AA96633-3534-43CE-88C4-3BCD3B5E1FCD}" presName="horz2" presStyleCnt="0"/>
      <dgm:spPr/>
    </dgm:pt>
    <dgm:pt modelId="{64DFB6D2-4E64-4512-8B81-D3DF1C574CAE}" type="pres">
      <dgm:prSet presAssocID="{2AA96633-3534-43CE-88C4-3BCD3B5E1FCD}" presName="horzSpace2" presStyleCnt="0"/>
      <dgm:spPr/>
    </dgm:pt>
    <dgm:pt modelId="{BCD7C094-7CC2-4815-99E0-EBDA68AD205D}" type="pres">
      <dgm:prSet presAssocID="{2AA96633-3534-43CE-88C4-3BCD3B5E1FCD}" presName="tx2" presStyleLbl="revTx" presStyleIdx="2" presStyleCnt="6"/>
      <dgm:spPr/>
    </dgm:pt>
    <dgm:pt modelId="{7EE8D8F4-FB82-4F24-A16D-C06BC0E7FD8F}" type="pres">
      <dgm:prSet presAssocID="{2AA96633-3534-43CE-88C4-3BCD3B5E1FCD}" presName="vert2" presStyleCnt="0"/>
      <dgm:spPr/>
    </dgm:pt>
    <dgm:pt modelId="{F6575702-E67F-4986-A2B3-3A601BEFA582}" type="pres">
      <dgm:prSet presAssocID="{2AA96633-3534-43CE-88C4-3BCD3B5E1FCD}" presName="thinLine2b" presStyleLbl="callout" presStyleIdx="1" presStyleCnt="5"/>
      <dgm:spPr/>
    </dgm:pt>
    <dgm:pt modelId="{AAF672F2-B6A0-46B1-83D4-F90AE9E07437}" type="pres">
      <dgm:prSet presAssocID="{2AA96633-3534-43CE-88C4-3BCD3B5E1FCD}" presName="vertSpace2b" presStyleCnt="0"/>
      <dgm:spPr/>
    </dgm:pt>
    <dgm:pt modelId="{935FFD43-4A92-4720-8CF2-14F54D5F8518}" type="pres">
      <dgm:prSet presAssocID="{F1DD2F70-B411-457B-B3D6-BDCC3D60753B}" presName="horz2" presStyleCnt="0"/>
      <dgm:spPr/>
    </dgm:pt>
    <dgm:pt modelId="{720B5C8E-E06C-4491-9FE0-1A86C9F641E5}" type="pres">
      <dgm:prSet presAssocID="{F1DD2F70-B411-457B-B3D6-BDCC3D60753B}" presName="horzSpace2" presStyleCnt="0"/>
      <dgm:spPr/>
    </dgm:pt>
    <dgm:pt modelId="{36849390-8523-4F86-A253-9D242CCBA1F5}" type="pres">
      <dgm:prSet presAssocID="{F1DD2F70-B411-457B-B3D6-BDCC3D60753B}" presName="tx2" presStyleLbl="revTx" presStyleIdx="3" presStyleCnt="6"/>
      <dgm:spPr/>
    </dgm:pt>
    <dgm:pt modelId="{50C4CED6-AF92-42B7-9E99-FB68F00D8F99}" type="pres">
      <dgm:prSet presAssocID="{F1DD2F70-B411-457B-B3D6-BDCC3D60753B}" presName="vert2" presStyleCnt="0"/>
      <dgm:spPr/>
    </dgm:pt>
    <dgm:pt modelId="{6BC122FB-9A56-4EBC-BF3D-2964820EE7BE}" type="pres">
      <dgm:prSet presAssocID="{F1DD2F70-B411-457B-B3D6-BDCC3D60753B}" presName="thinLine2b" presStyleLbl="callout" presStyleIdx="2" presStyleCnt="5"/>
      <dgm:spPr/>
    </dgm:pt>
    <dgm:pt modelId="{9BB439A6-1E52-4779-BA13-141DD9B7DA55}" type="pres">
      <dgm:prSet presAssocID="{F1DD2F70-B411-457B-B3D6-BDCC3D60753B}" presName="vertSpace2b" presStyleCnt="0"/>
      <dgm:spPr/>
    </dgm:pt>
    <dgm:pt modelId="{413B09F6-3069-4FDC-AF09-602DEB7AAD31}" type="pres">
      <dgm:prSet presAssocID="{1E4D6167-BB03-4EE9-806D-201766AD01B5}" presName="horz2" presStyleCnt="0"/>
      <dgm:spPr/>
    </dgm:pt>
    <dgm:pt modelId="{548E9954-F569-4676-AF94-D640B6ACE70C}" type="pres">
      <dgm:prSet presAssocID="{1E4D6167-BB03-4EE9-806D-201766AD01B5}" presName="horzSpace2" presStyleCnt="0"/>
      <dgm:spPr/>
    </dgm:pt>
    <dgm:pt modelId="{30615F9B-12D0-4B9E-BFC4-25BD10C3E08B}" type="pres">
      <dgm:prSet presAssocID="{1E4D6167-BB03-4EE9-806D-201766AD01B5}" presName="tx2" presStyleLbl="revTx" presStyleIdx="4" presStyleCnt="6"/>
      <dgm:spPr/>
    </dgm:pt>
    <dgm:pt modelId="{0D75B7CB-E67B-4D7C-93E3-8F4875531FCD}" type="pres">
      <dgm:prSet presAssocID="{1E4D6167-BB03-4EE9-806D-201766AD01B5}" presName="vert2" presStyleCnt="0"/>
      <dgm:spPr/>
    </dgm:pt>
    <dgm:pt modelId="{7184D971-A0C5-4683-AA5F-4B2D8E682F41}" type="pres">
      <dgm:prSet presAssocID="{1E4D6167-BB03-4EE9-806D-201766AD01B5}" presName="thinLine2b" presStyleLbl="callout" presStyleIdx="3" presStyleCnt="5"/>
      <dgm:spPr/>
    </dgm:pt>
    <dgm:pt modelId="{53DE2FC4-89F5-4DC7-AFDA-7E52DA884AC6}" type="pres">
      <dgm:prSet presAssocID="{1E4D6167-BB03-4EE9-806D-201766AD01B5}" presName="vertSpace2b" presStyleCnt="0"/>
      <dgm:spPr/>
    </dgm:pt>
    <dgm:pt modelId="{98215EE3-8D9C-419D-B0BD-9487B6107BB3}" type="pres">
      <dgm:prSet presAssocID="{4878EE58-3F15-4567-8B1B-E41C61967AB3}" presName="horz2" presStyleCnt="0"/>
      <dgm:spPr/>
    </dgm:pt>
    <dgm:pt modelId="{5A65E260-F6BB-47F8-AAD6-8E2455F01343}" type="pres">
      <dgm:prSet presAssocID="{4878EE58-3F15-4567-8B1B-E41C61967AB3}" presName="horzSpace2" presStyleCnt="0"/>
      <dgm:spPr/>
    </dgm:pt>
    <dgm:pt modelId="{7F3352DD-0554-4692-AE38-83A71AF44660}" type="pres">
      <dgm:prSet presAssocID="{4878EE58-3F15-4567-8B1B-E41C61967AB3}" presName="tx2" presStyleLbl="revTx" presStyleIdx="5" presStyleCnt="6"/>
      <dgm:spPr/>
    </dgm:pt>
    <dgm:pt modelId="{99A3BDCC-464B-4E15-A6DF-845D63051E7C}" type="pres">
      <dgm:prSet presAssocID="{4878EE58-3F15-4567-8B1B-E41C61967AB3}" presName="vert2" presStyleCnt="0"/>
      <dgm:spPr/>
    </dgm:pt>
    <dgm:pt modelId="{1F29665D-F216-449F-85B8-32A9A88513EB}" type="pres">
      <dgm:prSet presAssocID="{4878EE58-3F15-4567-8B1B-E41C61967AB3}" presName="thinLine2b" presStyleLbl="callout" presStyleIdx="4" presStyleCnt="5"/>
      <dgm:spPr/>
    </dgm:pt>
    <dgm:pt modelId="{F7C06868-CF2D-4001-864F-511FB06928A6}" type="pres">
      <dgm:prSet presAssocID="{4878EE58-3F15-4567-8B1B-E41C61967AB3}" presName="vertSpace2b" presStyleCnt="0"/>
      <dgm:spPr/>
    </dgm:pt>
  </dgm:ptLst>
  <dgm:cxnLst>
    <dgm:cxn modelId="{11CD6017-C64D-4FD6-BF7D-8123E78D75EF}" type="presOf" srcId="{4878EE58-3F15-4567-8B1B-E41C61967AB3}" destId="{7F3352DD-0554-4692-AE38-83A71AF44660}" srcOrd="0" destOrd="0" presId="urn:microsoft.com/office/officeart/2008/layout/LinedList"/>
    <dgm:cxn modelId="{7994DF25-23CB-42FB-AB5D-A2B838FC6F9F}" type="presOf" srcId="{2AA96633-3534-43CE-88C4-3BCD3B5E1FCD}" destId="{BCD7C094-7CC2-4815-99E0-EBDA68AD205D}" srcOrd="0" destOrd="0" presId="urn:microsoft.com/office/officeart/2008/layout/LinedList"/>
    <dgm:cxn modelId="{A3C2B340-5CCC-4D27-A077-F80DFD2CD810}" srcId="{43EB799B-9368-454B-B613-426A2C14C090}" destId="{2AA96633-3534-43CE-88C4-3BCD3B5E1FCD}" srcOrd="1" destOrd="0" parTransId="{0F5B03EA-0374-4E81-B3AD-A93D96811122}" sibTransId="{D2AE03B5-7D9C-4F04-9B3D-CF05CE6B8581}"/>
    <dgm:cxn modelId="{350FE762-8CE9-48FA-9F35-5772B6FD3F7F}" srcId="{C8A0BCDA-B9D4-4212-83E3-46820C146459}" destId="{43EB799B-9368-454B-B613-426A2C14C090}" srcOrd="0" destOrd="0" parTransId="{C4157C1B-9D84-4986-B8FF-CB12DFB4CEB0}" sibTransId="{FE3A4A1E-6561-4B4B-80F8-0CB1A54FCBD4}"/>
    <dgm:cxn modelId="{6BDDA369-4E74-4CCD-BB4D-E04CE8E6ED51}" srcId="{43EB799B-9368-454B-B613-426A2C14C090}" destId="{F1DD2F70-B411-457B-B3D6-BDCC3D60753B}" srcOrd="2" destOrd="0" parTransId="{A649AB42-FC5A-40F8-AD89-FE0495FEA62B}" sibTransId="{CE0C6CF1-8D80-40C7-84F4-AB410F92DDCA}"/>
    <dgm:cxn modelId="{6514B94A-E1DE-4055-8803-CA29CC3906A5}" srcId="{43EB799B-9368-454B-B613-426A2C14C090}" destId="{1E4D6167-BB03-4EE9-806D-201766AD01B5}" srcOrd="3" destOrd="0" parTransId="{FFC1C2DC-ECA5-4E58-BEFA-E286696A27BD}" sibTransId="{CE0BFA04-D546-402E-ABD6-D03E4A4DABBA}"/>
    <dgm:cxn modelId="{9F35416E-EB52-4C52-A1CF-CFAF3D170E34}" type="presOf" srcId="{F1DD2F70-B411-457B-B3D6-BDCC3D60753B}" destId="{36849390-8523-4F86-A253-9D242CCBA1F5}" srcOrd="0" destOrd="0" presId="urn:microsoft.com/office/officeart/2008/layout/LinedList"/>
    <dgm:cxn modelId="{D98B0771-91DF-48B9-866C-1858CB2469B2}" type="presOf" srcId="{1E4D6167-BB03-4EE9-806D-201766AD01B5}" destId="{30615F9B-12D0-4B9E-BFC4-25BD10C3E08B}" srcOrd="0" destOrd="0" presId="urn:microsoft.com/office/officeart/2008/layout/LinedList"/>
    <dgm:cxn modelId="{71A84751-80BD-4ECB-B88E-7A97C35D840A}" type="presOf" srcId="{C8A0BCDA-B9D4-4212-83E3-46820C146459}" destId="{7A2A7387-D95B-4838-AA4B-70F33871FC52}" srcOrd="0" destOrd="0" presId="urn:microsoft.com/office/officeart/2008/layout/LinedList"/>
    <dgm:cxn modelId="{53250E53-0A46-4EE8-8C65-ECB6AD81CE06}" srcId="{43EB799B-9368-454B-B613-426A2C14C090}" destId="{14C4D810-1484-4F66-9D80-0A8637C6C30A}" srcOrd="0" destOrd="0" parTransId="{749EF337-9520-49D8-B7D0-2BA35326F7B8}" sibTransId="{6DE75FE6-0D22-45A4-9D39-A050347C5BF0}"/>
    <dgm:cxn modelId="{9594F394-3B30-45DB-AB00-33E69CC64439}" srcId="{43EB799B-9368-454B-B613-426A2C14C090}" destId="{4878EE58-3F15-4567-8B1B-E41C61967AB3}" srcOrd="4" destOrd="0" parTransId="{A6D7459A-8228-463D-9EF9-154FBD4362E0}" sibTransId="{E8E3A7CE-445C-4B96-9A03-5BB6FADB94D4}"/>
    <dgm:cxn modelId="{5031CFED-D1AE-4E8C-82CD-242B6DD656EC}" type="presOf" srcId="{43EB799B-9368-454B-B613-426A2C14C090}" destId="{D0FEAACA-B6F9-4CB1-9906-FF80EE83659C}" srcOrd="0" destOrd="0" presId="urn:microsoft.com/office/officeart/2008/layout/LinedList"/>
    <dgm:cxn modelId="{9C44CCFE-E509-43AF-A68C-22AB84A7686F}" type="presOf" srcId="{14C4D810-1484-4F66-9D80-0A8637C6C30A}" destId="{E8B31BB6-2A69-4580-B13F-897D7FA85278}" srcOrd="0" destOrd="0" presId="urn:microsoft.com/office/officeart/2008/layout/LinedList"/>
    <dgm:cxn modelId="{0AE53B68-86C3-4D63-8F2E-BF4045869518}" type="presParOf" srcId="{7A2A7387-D95B-4838-AA4B-70F33871FC52}" destId="{B047E600-7B49-484B-9EEB-870015CE3481}" srcOrd="0" destOrd="0" presId="urn:microsoft.com/office/officeart/2008/layout/LinedList"/>
    <dgm:cxn modelId="{1A50693B-D909-4862-97B8-9D79DD4033A1}" type="presParOf" srcId="{7A2A7387-D95B-4838-AA4B-70F33871FC52}" destId="{4E96806C-A56F-421B-8A76-DD2DE1B1125B}" srcOrd="1" destOrd="0" presId="urn:microsoft.com/office/officeart/2008/layout/LinedList"/>
    <dgm:cxn modelId="{FF95AC4C-5E3C-4661-A7F2-9E2664A24E9E}" type="presParOf" srcId="{4E96806C-A56F-421B-8A76-DD2DE1B1125B}" destId="{D0FEAACA-B6F9-4CB1-9906-FF80EE83659C}" srcOrd="0" destOrd="0" presId="urn:microsoft.com/office/officeart/2008/layout/LinedList"/>
    <dgm:cxn modelId="{5DA0BA9F-0CC3-4F3A-A8FE-EE3D25096D59}" type="presParOf" srcId="{4E96806C-A56F-421B-8A76-DD2DE1B1125B}" destId="{A61359E5-FD9F-4EA5-80EC-293FF20F252D}" srcOrd="1" destOrd="0" presId="urn:microsoft.com/office/officeart/2008/layout/LinedList"/>
    <dgm:cxn modelId="{A220C7FD-05CA-47A5-BEEF-3808EE63DCA8}" type="presParOf" srcId="{A61359E5-FD9F-4EA5-80EC-293FF20F252D}" destId="{26A83A28-87D2-4964-B414-7C6442E36C31}" srcOrd="0" destOrd="0" presId="urn:microsoft.com/office/officeart/2008/layout/LinedList"/>
    <dgm:cxn modelId="{DB32317F-4470-4FAB-BA25-E493D6A406A7}" type="presParOf" srcId="{A61359E5-FD9F-4EA5-80EC-293FF20F252D}" destId="{6FB47213-5685-482A-84B8-9250ABD93499}" srcOrd="1" destOrd="0" presId="urn:microsoft.com/office/officeart/2008/layout/LinedList"/>
    <dgm:cxn modelId="{EEF4DECB-0978-4778-920D-CF5E1FDD93C4}" type="presParOf" srcId="{6FB47213-5685-482A-84B8-9250ABD93499}" destId="{561E461E-C0EE-4319-988E-63E251A6FD27}" srcOrd="0" destOrd="0" presId="urn:microsoft.com/office/officeart/2008/layout/LinedList"/>
    <dgm:cxn modelId="{8F8B2D65-178F-4175-830D-A56C5893E37B}" type="presParOf" srcId="{6FB47213-5685-482A-84B8-9250ABD93499}" destId="{E8B31BB6-2A69-4580-B13F-897D7FA85278}" srcOrd="1" destOrd="0" presId="urn:microsoft.com/office/officeart/2008/layout/LinedList"/>
    <dgm:cxn modelId="{35AAA07C-DB5E-442A-B375-30DBB299FB26}" type="presParOf" srcId="{6FB47213-5685-482A-84B8-9250ABD93499}" destId="{8E3B6F15-E59E-4124-9702-98CDBC659771}" srcOrd="2" destOrd="0" presId="urn:microsoft.com/office/officeart/2008/layout/LinedList"/>
    <dgm:cxn modelId="{EE8784D7-F5D0-4272-880D-525E9E23222E}" type="presParOf" srcId="{A61359E5-FD9F-4EA5-80EC-293FF20F252D}" destId="{438C0EEC-B419-4CC0-BA38-42DFB123162F}" srcOrd="2" destOrd="0" presId="urn:microsoft.com/office/officeart/2008/layout/LinedList"/>
    <dgm:cxn modelId="{D9353A68-ECC2-4344-8618-85998FE22B9F}" type="presParOf" srcId="{A61359E5-FD9F-4EA5-80EC-293FF20F252D}" destId="{F5A965B8-C7BA-49DE-B966-D930B3AE3A8C}" srcOrd="3" destOrd="0" presId="urn:microsoft.com/office/officeart/2008/layout/LinedList"/>
    <dgm:cxn modelId="{AC1D0B9E-DEC1-4E82-8B6B-53C24232F257}" type="presParOf" srcId="{A61359E5-FD9F-4EA5-80EC-293FF20F252D}" destId="{487DB369-A706-45D8-A516-3BA58C9BFA2F}" srcOrd="4" destOrd="0" presId="urn:microsoft.com/office/officeart/2008/layout/LinedList"/>
    <dgm:cxn modelId="{C250BFDF-6204-43E5-880F-F5182FE73E44}" type="presParOf" srcId="{487DB369-A706-45D8-A516-3BA58C9BFA2F}" destId="{64DFB6D2-4E64-4512-8B81-D3DF1C574CAE}" srcOrd="0" destOrd="0" presId="urn:microsoft.com/office/officeart/2008/layout/LinedList"/>
    <dgm:cxn modelId="{4D2C5BD9-0B68-4AB9-9EA8-B5DDE0FD2046}" type="presParOf" srcId="{487DB369-A706-45D8-A516-3BA58C9BFA2F}" destId="{BCD7C094-7CC2-4815-99E0-EBDA68AD205D}" srcOrd="1" destOrd="0" presId="urn:microsoft.com/office/officeart/2008/layout/LinedList"/>
    <dgm:cxn modelId="{77DBA223-FF00-4584-831A-EEE90E2CAFE3}" type="presParOf" srcId="{487DB369-A706-45D8-A516-3BA58C9BFA2F}" destId="{7EE8D8F4-FB82-4F24-A16D-C06BC0E7FD8F}" srcOrd="2" destOrd="0" presId="urn:microsoft.com/office/officeart/2008/layout/LinedList"/>
    <dgm:cxn modelId="{04DA53DC-EDE1-4218-84D1-819D5603DB4A}" type="presParOf" srcId="{A61359E5-FD9F-4EA5-80EC-293FF20F252D}" destId="{F6575702-E67F-4986-A2B3-3A601BEFA582}" srcOrd="5" destOrd="0" presId="urn:microsoft.com/office/officeart/2008/layout/LinedList"/>
    <dgm:cxn modelId="{00E44442-C723-425D-8A84-B66EAECA66B6}" type="presParOf" srcId="{A61359E5-FD9F-4EA5-80EC-293FF20F252D}" destId="{AAF672F2-B6A0-46B1-83D4-F90AE9E07437}" srcOrd="6" destOrd="0" presId="urn:microsoft.com/office/officeart/2008/layout/LinedList"/>
    <dgm:cxn modelId="{097DBE0F-4A85-403F-9B17-7F479A775687}" type="presParOf" srcId="{A61359E5-FD9F-4EA5-80EC-293FF20F252D}" destId="{935FFD43-4A92-4720-8CF2-14F54D5F8518}" srcOrd="7" destOrd="0" presId="urn:microsoft.com/office/officeart/2008/layout/LinedList"/>
    <dgm:cxn modelId="{D5FA7055-A4C5-4FD5-BDF6-62838590DA3B}" type="presParOf" srcId="{935FFD43-4A92-4720-8CF2-14F54D5F8518}" destId="{720B5C8E-E06C-4491-9FE0-1A86C9F641E5}" srcOrd="0" destOrd="0" presId="urn:microsoft.com/office/officeart/2008/layout/LinedList"/>
    <dgm:cxn modelId="{FD81E2B8-196B-4EC1-90A0-2DE1B11AE0C1}" type="presParOf" srcId="{935FFD43-4A92-4720-8CF2-14F54D5F8518}" destId="{36849390-8523-4F86-A253-9D242CCBA1F5}" srcOrd="1" destOrd="0" presId="urn:microsoft.com/office/officeart/2008/layout/LinedList"/>
    <dgm:cxn modelId="{5A26CA0C-29DB-40B9-B28B-F391135E5468}" type="presParOf" srcId="{935FFD43-4A92-4720-8CF2-14F54D5F8518}" destId="{50C4CED6-AF92-42B7-9E99-FB68F00D8F99}" srcOrd="2" destOrd="0" presId="urn:microsoft.com/office/officeart/2008/layout/LinedList"/>
    <dgm:cxn modelId="{0E7F15F5-7EA3-46F9-AF59-8DD59BCB0247}" type="presParOf" srcId="{A61359E5-FD9F-4EA5-80EC-293FF20F252D}" destId="{6BC122FB-9A56-4EBC-BF3D-2964820EE7BE}" srcOrd="8" destOrd="0" presId="urn:microsoft.com/office/officeart/2008/layout/LinedList"/>
    <dgm:cxn modelId="{48960EAF-294E-4CB5-8CB0-B4F9E42CE4A6}" type="presParOf" srcId="{A61359E5-FD9F-4EA5-80EC-293FF20F252D}" destId="{9BB439A6-1E52-4779-BA13-141DD9B7DA55}" srcOrd="9" destOrd="0" presId="urn:microsoft.com/office/officeart/2008/layout/LinedList"/>
    <dgm:cxn modelId="{FB934D22-EBAE-4108-8329-53349210B6CD}" type="presParOf" srcId="{A61359E5-FD9F-4EA5-80EC-293FF20F252D}" destId="{413B09F6-3069-4FDC-AF09-602DEB7AAD31}" srcOrd="10" destOrd="0" presId="urn:microsoft.com/office/officeart/2008/layout/LinedList"/>
    <dgm:cxn modelId="{34B05716-98E8-4879-B010-AD034666C79D}" type="presParOf" srcId="{413B09F6-3069-4FDC-AF09-602DEB7AAD31}" destId="{548E9954-F569-4676-AF94-D640B6ACE70C}" srcOrd="0" destOrd="0" presId="urn:microsoft.com/office/officeart/2008/layout/LinedList"/>
    <dgm:cxn modelId="{4C468F8B-AB36-402F-9E35-A2EE59B623B1}" type="presParOf" srcId="{413B09F6-3069-4FDC-AF09-602DEB7AAD31}" destId="{30615F9B-12D0-4B9E-BFC4-25BD10C3E08B}" srcOrd="1" destOrd="0" presId="urn:microsoft.com/office/officeart/2008/layout/LinedList"/>
    <dgm:cxn modelId="{D6722CB3-35B5-4837-A288-690DF9621883}" type="presParOf" srcId="{413B09F6-3069-4FDC-AF09-602DEB7AAD31}" destId="{0D75B7CB-E67B-4D7C-93E3-8F4875531FCD}" srcOrd="2" destOrd="0" presId="urn:microsoft.com/office/officeart/2008/layout/LinedList"/>
    <dgm:cxn modelId="{809D2C16-36E9-48C5-A870-8CB5DD153851}" type="presParOf" srcId="{A61359E5-FD9F-4EA5-80EC-293FF20F252D}" destId="{7184D971-A0C5-4683-AA5F-4B2D8E682F41}" srcOrd="11" destOrd="0" presId="urn:microsoft.com/office/officeart/2008/layout/LinedList"/>
    <dgm:cxn modelId="{DB6A72A2-455D-48ED-9E97-31A8A55AA549}" type="presParOf" srcId="{A61359E5-FD9F-4EA5-80EC-293FF20F252D}" destId="{53DE2FC4-89F5-4DC7-AFDA-7E52DA884AC6}" srcOrd="12" destOrd="0" presId="urn:microsoft.com/office/officeart/2008/layout/LinedList"/>
    <dgm:cxn modelId="{32B5501A-BB73-4753-AB69-24370CEC0E3E}" type="presParOf" srcId="{A61359E5-FD9F-4EA5-80EC-293FF20F252D}" destId="{98215EE3-8D9C-419D-B0BD-9487B6107BB3}" srcOrd="13" destOrd="0" presId="urn:microsoft.com/office/officeart/2008/layout/LinedList"/>
    <dgm:cxn modelId="{17296A7A-D99B-4622-8BFA-C030930A9F60}" type="presParOf" srcId="{98215EE3-8D9C-419D-B0BD-9487B6107BB3}" destId="{5A65E260-F6BB-47F8-AAD6-8E2455F01343}" srcOrd="0" destOrd="0" presId="urn:microsoft.com/office/officeart/2008/layout/LinedList"/>
    <dgm:cxn modelId="{64FE4C89-C692-469A-A7BD-19C50976F119}" type="presParOf" srcId="{98215EE3-8D9C-419D-B0BD-9487B6107BB3}" destId="{7F3352DD-0554-4692-AE38-83A71AF44660}" srcOrd="1" destOrd="0" presId="urn:microsoft.com/office/officeart/2008/layout/LinedList"/>
    <dgm:cxn modelId="{2FA40CB1-5854-4B5E-9FFE-415053ACCE17}" type="presParOf" srcId="{98215EE3-8D9C-419D-B0BD-9487B6107BB3}" destId="{99A3BDCC-464B-4E15-A6DF-845D63051E7C}" srcOrd="2" destOrd="0" presId="urn:microsoft.com/office/officeart/2008/layout/LinedList"/>
    <dgm:cxn modelId="{EB9BC699-DEC6-402D-A8F2-AC573AB63E67}" type="presParOf" srcId="{A61359E5-FD9F-4EA5-80EC-293FF20F252D}" destId="{1F29665D-F216-449F-85B8-32A9A88513EB}" srcOrd="14" destOrd="0" presId="urn:microsoft.com/office/officeart/2008/layout/LinedList"/>
    <dgm:cxn modelId="{50EB9626-C1C0-409F-B478-24B60146F6EB}" type="presParOf" srcId="{A61359E5-FD9F-4EA5-80EC-293FF20F252D}" destId="{F7C06868-CF2D-4001-864F-511FB06928A6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A0BCDA-B9D4-4212-83E3-46820C14645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EB799B-9368-454B-B613-426A2C14C090}">
      <dgm:prSet phldrT="[Text]" custT="1"/>
      <dgm:spPr/>
      <dgm:t>
        <a:bodyPr/>
        <a:lstStyle/>
        <a:p>
          <a:r>
            <a:rPr lang="en-US" sz="4500" dirty="0"/>
            <a:t>Situational Benefits</a:t>
          </a:r>
        </a:p>
      </dgm:t>
    </dgm:pt>
    <dgm:pt modelId="{C4157C1B-9D84-4986-B8FF-CB12DFB4CEB0}" type="parTrans" cxnId="{350FE762-8CE9-48FA-9F35-5772B6FD3F7F}">
      <dgm:prSet/>
      <dgm:spPr/>
      <dgm:t>
        <a:bodyPr/>
        <a:lstStyle/>
        <a:p>
          <a:endParaRPr lang="en-US"/>
        </a:p>
      </dgm:t>
    </dgm:pt>
    <dgm:pt modelId="{FE3A4A1E-6561-4B4B-80F8-0CB1A54FCBD4}" type="sibTrans" cxnId="{350FE762-8CE9-48FA-9F35-5772B6FD3F7F}">
      <dgm:prSet/>
      <dgm:spPr/>
      <dgm:t>
        <a:bodyPr/>
        <a:lstStyle/>
        <a:p>
          <a:endParaRPr lang="en-US"/>
        </a:p>
      </dgm:t>
    </dgm:pt>
    <dgm:pt modelId="{14C4D810-1484-4F66-9D80-0A8637C6C30A}">
      <dgm:prSet phldrT="[Text]" custT="1"/>
      <dgm:spPr/>
      <dgm:t>
        <a:bodyPr anchor="ctr"/>
        <a:lstStyle/>
        <a:p>
          <a:r>
            <a:rPr lang="en-US" sz="2500" dirty="0"/>
            <a:t>Translate Philippine dialects into English or Filipino languages and vice versa</a:t>
          </a:r>
        </a:p>
      </dgm:t>
    </dgm:pt>
    <dgm:pt modelId="{749EF337-9520-49D8-B7D0-2BA35326F7B8}" type="parTrans" cxnId="{53250E53-0A46-4EE8-8C65-ECB6AD81CE06}">
      <dgm:prSet/>
      <dgm:spPr/>
      <dgm:t>
        <a:bodyPr/>
        <a:lstStyle/>
        <a:p>
          <a:endParaRPr lang="en-US"/>
        </a:p>
      </dgm:t>
    </dgm:pt>
    <dgm:pt modelId="{6DE75FE6-0D22-45A4-9D39-A050347C5BF0}" type="sibTrans" cxnId="{53250E53-0A46-4EE8-8C65-ECB6AD81CE06}">
      <dgm:prSet/>
      <dgm:spPr/>
      <dgm:t>
        <a:bodyPr/>
        <a:lstStyle/>
        <a:p>
          <a:endParaRPr lang="en-US"/>
        </a:p>
      </dgm:t>
    </dgm:pt>
    <dgm:pt modelId="{2AA96633-3534-43CE-88C4-3BCD3B5E1FCD}">
      <dgm:prSet phldrT="[Text]"/>
      <dgm:spPr/>
      <dgm:t>
        <a:bodyPr/>
        <a:lstStyle/>
        <a:p>
          <a:endParaRPr lang="en-US" dirty="0"/>
        </a:p>
      </dgm:t>
    </dgm:pt>
    <dgm:pt modelId="{0F5B03EA-0374-4E81-B3AD-A93D96811122}" type="parTrans" cxnId="{A3C2B340-5CCC-4D27-A077-F80DFD2CD810}">
      <dgm:prSet/>
      <dgm:spPr/>
      <dgm:t>
        <a:bodyPr/>
        <a:lstStyle/>
        <a:p>
          <a:endParaRPr lang="en-US"/>
        </a:p>
      </dgm:t>
    </dgm:pt>
    <dgm:pt modelId="{D2AE03B5-7D9C-4F04-9B3D-CF05CE6B8581}" type="sibTrans" cxnId="{A3C2B340-5CCC-4D27-A077-F80DFD2CD810}">
      <dgm:prSet/>
      <dgm:spPr/>
      <dgm:t>
        <a:bodyPr/>
        <a:lstStyle/>
        <a:p>
          <a:endParaRPr lang="en-US"/>
        </a:p>
      </dgm:t>
    </dgm:pt>
    <dgm:pt modelId="{F1DD2F70-B411-457B-B3D6-BDCC3D60753B}">
      <dgm:prSet phldrT="[Text]" custT="1"/>
      <dgm:spPr/>
      <dgm:t>
        <a:bodyPr anchor="ctr"/>
        <a:lstStyle/>
        <a:p>
          <a:r>
            <a:rPr lang="en-US" sz="2500" dirty="0"/>
            <a:t>Improve vocabulary and check pronunciation</a:t>
          </a:r>
        </a:p>
      </dgm:t>
    </dgm:pt>
    <dgm:pt modelId="{A649AB42-FC5A-40F8-AD89-FE0495FEA62B}" type="parTrans" cxnId="{6BDDA369-4E74-4CCD-BB4D-E04CE8E6ED51}">
      <dgm:prSet/>
      <dgm:spPr/>
      <dgm:t>
        <a:bodyPr/>
        <a:lstStyle/>
        <a:p>
          <a:endParaRPr lang="en-US"/>
        </a:p>
      </dgm:t>
    </dgm:pt>
    <dgm:pt modelId="{CE0C6CF1-8D80-40C7-84F4-AB410F92DDCA}" type="sibTrans" cxnId="{6BDDA369-4E74-4CCD-BB4D-E04CE8E6ED51}">
      <dgm:prSet/>
      <dgm:spPr/>
      <dgm:t>
        <a:bodyPr/>
        <a:lstStyle/>
        <a:p>
          <a:endParaRPr lang="en-US"/>
        </a:p>
      </dgm:t>
    </dgm:pt>
    <dgm:pt modelId="{1E4D6167-BB03-4EE9-806D-201766AD01B5}">
      <dgm:prSet phldrT="[Text]" custT="1"/>
      <dgm:spPr/>
      <dgm:t>
        <a:bodyPr anchor="ctr"/>
        <a:lstStyle/>
        <a:p>
          <a:r>
            <a:rPr lang="en-US" sz="2500" dirty="0"/>
            <a:t>Auto-respond to any set of phrases</a:t>
          </a:r>
        </a:p>
      </dgm:t>
    </dgm:pt>
    <dgm:pt modelId="{FFC1C2DC-ECA5-4E58-BEFA-E286696A27BD}" type="parTrans" cxnId="{6514B94A-E1DE-4055-8803-CA29CC3906A5}">
      <dgm:prSet/>
      <dgm:spPr/>
      <dgm:t>
        <a:bodyPr/>
        <a:lstStyle/>
        <a:p>
          <a:endParaRPr lang="en-US"/>
        </a:p>
      </dgm:t>
    </dgm:pt>
    <dgm:pt modelId="{CE0BFA04-D546-402E-ABD6-D03E4A4DABBA}" type="sibTrans" cxnId="{6514B94A-E1DE-4055-8803-CA29CC3906A5}">
      <dgm:prSet/>
      <dgm:spPr/>
      <dgm:t>
        <a:bodyPr/>
        <a:lstStyle/>
        <a:p>
          <a:endParaRPr lang="en-US"/>
        </a:p>
      </dgm:t>
    </dgm:pt>
    <dgm:pt modelId="{4878EE58-3F15-4567-8B1B-E41C61967AB3}">
      <dgm:prSet custT="1"/>
      <dgm:spPr/>
      <dgm:t>
        <a:bodyPr anchor="ctr"/>
        <a:lstStyle/>
        <a:p>
          <a:r>
            <a:rPr lang="en-US" sz="2500" dirty="0"/>
            <a:t>Direct voice delivery as a better experience</a:t>
          </a:r>
        </a:p>
      </dgm:t>
    </dgm:pt>
    <dgm:pt modelId="{A6D7459A-8228-463D-9EF9-154FBD4362E0}" type="parTrans" cxnId="{9594F394-3B30-45DB-AB00-33E69CC64439}">
      <dgm:prSet/>
      <dgm:spPr/>
      <dgm:t>
        <a:bodyPr/>
        <a:lstStyle/>
        <a:p>
          <a:endParaRPr lang="en-US"/>
        </a:p>
      </dgm:t>
    </dgm:pt>
    <dgm:pt modelId="{E8E3A7CE-445C-4B96-9A03-5BB6FADB94D4}" type="sibTrans" cxnId="{9594F394-3B30-45DB-AB00-33E69CC64439}">
      <dgm:prSet/>
      <dgm:spPr/>
      <dgm:t>
        <a:bodyPr/>
        <a:lstStyle/>
        <a:p>
          <a:endParaRPr lang="en-US"/>
        </a:p>
      </dgm:t>
    </dgm:pt>
    <dgm:pt modelId="{75DC333A-CF60-4A51-93BA-DFBCDB85C75D}">
      <dgm:prSet custT="1"/>
      <dgm:spPr/>
      <dgm:t>
        <a:bodyPr anchor="ctr"/>
        <a:lstStyle/>
        <a:p>
          <a:r>
            <a:rPr lang="en-US" sz="2500" dirty="0"/>
            <a:t>The app will pronounce the word</a:t>
          </a:r>
        </a:p>
      </dgm:t>
    </dgm:pt>
    <dgm:pt modelId="{635516D1-D97C-4FB6-A1C7-1FCAE21BF6F1}" type="parTrans" cxnId="{F3185562-D972-4634-893B-64D56A4A69CE}">
      <dgm:prSet/>
      <dgm:spPr/>
      <dgm:t>
        <a:bodyPr/>
        <a:lstStyle/>
        <a:p>
          <a:endParaRPr lang="en-US"/>
        </a:p>
      </dgm:t>
    </dgm:pt>
    <dgm:pt modelId="{EA96CD1E-AF41-48F4-976D-9DD2E1A0C7AF}" type="sibTrans" cxnId="{F3185562-D972-4634-893B-64D56A4A69CE}">
      <dgm:prSet/>
      <dgm:spPr/>
      <dgm:t>
        <a:bodyPr/>
        <a:lstStyle/>
        <a:p>
          <a:endParaRPr lang="en-US"/>
        </a:p>
      </dgm:t>
    </dgm:pt>
    <dgm:pt modelId="{4DC5D6AA-94C4-4F93-8718-B75E9CB16DE2}">
      <dgm:prSet custT="1"/>
      <dgm:spPr/>
      <dgm:t>
        <a:bodyPr anchor="ctr"/>
        <a:lstStyle/>
        <a:p>
          <a:r>
            <a:rPr lang="en-US" sz="2500" dirty="0"/>
            <a:t>Ask someone, in the forum, for correction</a:t>
          </a:r>
        </a:p>
      </dgm:t>
    </dgm:pt>
    <dgm:pt modelId="{4ED7C776-AA5F-4EB9-A3FB-8E6DCE9DB012}" type="parTrans" cxnId="{C42E297C-B5F7-468A-B537-C8FB8B21F847}">
      <dgm:prSet/>
      <dgm:spPr/>
      <dgm:t>
        <a:bodyPr/>
        <a:lstStyle/>
        <a:p>
          <a:endParaRPr lang="en-US"/>
        </a:p>
      </dgm:t>
    </dgm:pt>
    <dgm:pt modelId="{419DDF3F-7FCB-42D3-86CF-DCD991D08ED3}" type="sibTrans" cxnId="{C42E297C-B5F7-468A-B537-C8FB8B21F847}">
      <dgm:prSet/>
      <dgm:spPr/>
      <dgm:t>
        <a:bodyPr/>
        <a:lstStyle/>
        <a:p>
          <a:endParaRPr lang="en-US"/>
        </a:p>
      </dgm:t>
    </dgm:pt>
    <dgm:pt modelId="{7A2A7387-D95B-4838-AA4B-70F33871FC52}" type="pres">
      <dgm:prSet presAssocID="{C8A0BCDA-B9D4-4212-83E3-46820C146459}" presName="vert0" presStyleCnt="0">
        <dgm:presLayoutVars>
          <dgm:dir/>
          <dgm:animOne val="branch"/>
          <dgm:animLvl val="lvl"/>
        </dgm:presLayoutVars>
      </dgm:prSet>
      <dgm:spPr/>
    </dgm:pt>
    <dgm:pt modelId="{B047E600-7B49-484B-9EEB-870015CE3481}" type="pres">
      <dgm:prSet presAssocID="{43EB799B-9368-454B-B613-426A2C14C090}" presName="thickLine" presStyleLbl="alignNode1" presStyleIdx="0" presStyleCnt="1"/>
      <dgm:spPr/>
    </dgm:pt>
    <dgm:pt modelId="{4E96806C-A56F-421B-8A76-DD2DE1B1125B}" type="pres">
      <dgm:prSet presAssocID="{43EB799B-9368-454B-B613-426A2C14C090}" presName="horz1" presStyleCnt="0"/>
      <dgm:spPr/>
    </dgm:pt>
    <dgm:pt modelId="{D0FEAACA-B6F9-4CB1-9906-FF80EE83659C}" type="pres">
      <dgm:prSet presAssocID="{43EB799B-9368-454B-B613-426A2C14C090}" presName="tx1" presStyleLbl="revTx" presStyleIdx="0" presStyleCnt="8" custScaleX="176501"/>
      <dgm:spPr/>
    </dgm:pt>
    <dgm:pt modelId="{A61359E5-FD9F-4EA5-80EC-293FF20F252D}" type="pres">
      <dgm:prSet presAssocID="{43EB799B-9368-454B-B613-426A2C14C090}" presName="vert1" presStyleCnt="0"/>
      <dgm:spPr/>
    </dgm:pt>
    <dgm:pt modelId="{26A83A28-87D2-4964-B414-7C6442E36C31}" type="pres">
      <dgm:prSet presAssocID="{14C4D810-1484-4F66-9D80-0A8637C6C30A}" presName="vertSpace2a" presStyleCnt="0"/>
      <dgm:spPr/>
    </dgm:pt>
    <dgm:pt modelId="{6FB47213-5685-482A-84B8-9250ABD93499}" type="pres">
      <dgm:prSet presAssocID="{14C4D810-1484-4F66-9D80-0A8637C6C30A}" presName="horz2" presStyleCnt="0"/>
      <dgm:spPr/>
    </dgm:pt>
    <dgm:pt modelId="{561E461E-C0EE-4319-988E-63E251A6FD27}" type="pres">
      <dgm:prSet presAssocID="{14C4D810-1484-4F66-9D80-0A8637C6C30A}" presName="horzSpace2" presStyleCnt="0"/>
      <dgm:spPr/>
    </dgm:pt>
    <dgm:pt modelId="{E8B31BB6-2A69-4580-B13F-897D7FA85278}" type="pres">
      <dgm:prSet presAssocID="{14C4D810-1484-4F66-9D80-0A8637C6C30A}" presName="tx2" presStyleLbl="revTx" presStyleIdx="1" presStyleCnt="8" custLinFactY="3271" custLinFactNeighborX="-375" custLinFactNeighborY="100000"/>
      <dgm:spPr/>
    </dgm:pt>
    <dgm:pt modelId="{8E3B6F15-E59E-4124-9702-98CDBC659771}" type="pres">
      <dgm:prSet presAssocID="{14C4D810-1484-4F66-9D80-0A8637C6C30A}" presName="vert2" presStyleCnt="0"/>
      <dgm:spPr/>
    </dgm:pt>
    <dgm:pt modelId="{438C0EEC-B419-4CC0-BA38-42DFB123162F}" type="pres">
      <dgm:prSet presAssocID="{14C4D810-1484-4F66-9D80-0A8637C6C30A}" presName="thinLine2b" presStyleLbl="callout" presStyleIdx="0" presStyleCnt="7"/>
      <dgm:spPr/>
    </dgm:pt>
    <dgm:pt modelId="{F5A965B8-C7BA-49DE-B966-D930B3AE3A8C}" type="pres">
      <dgm:prSet presAssocID="{14C4D810-1484-4F66-9D80-0A8637C6C30A}" presName="vertSpace2b" presStyleCnt="0"/>
      <dgm:spPr/>
    </dgm:pt>
    <dgm:pt modelId="{487DB369-A706-45D8-A516-3BA58C9BFA2F}" type="pres">
      <dgm:prSet presAssocID="{2AA96633-3534-43CE-88C4-3BCD3B5E1FCD}" presName="horz2" presStyleCnt="0"/>
      <dgm:spPr/>
    </dgm:pt>
    <dgm:pt modelId="{64DFB6D2-4E64-4512-8B81-D3DF1C574CAE}" type="pres">
      <dgm:prSet presAssocID="{2AA96633-3534-43CE-88C4-3BCD3B5E1FCD}" presName="horzSpace2" presStyleCnt="0"/>
      <dgm:spPr/>
    </dgm:pt>
    <dgm:pt modelId="{BCD7C094-7CC2-4815-99E0-EBDA68AD205D}" type="pres">
      <dgm:prSet presAssocID="{2AA96633-3534-43CE-88C4-3BCD3B5E1FCD}" presName="tx2" presStyleLbl="revTx" presStyleIdx="2" presStyleCnt="8"/>
      <dgm:spPr/>
    </dgm:pt>
    <dgm:pt modelId="{7EE8D8F4-FB82-4F24-A16D-C06BC0E7FD8F}" type="pres">
      <dgm:prSet presAssocID="{2AA96633-3534-43CE-88C4-3BCD3B5E1FCD}" presName="vert2" presStyleCnt="0"/>
      <dgm:spPr/>
    </dgm:pt>
    <dgm:pt modelId="{F6575702-E67F-4986-A2B3-3A601BEFA582}" type="pres">
      <dgm:prSet presAssocID="{2AA96633-3534-43CE-88C4-3BCD3B5E1FCD}" presName="thinLine2b" presStyleLbl="callout" presStyleIdx="1" presStyleCnt="7"/>
      <dgm:spPr/>
    </dgm:pt>
    <dgm:pt modelId="{AAF672F2-B6A0-46B1-83D4-F90AE9E07437}" type="pres">
      <dgm:prSet presAssocID="{2AA96633-3534-43CE-88C4-3BCD3B5E1FCD}" presName="vertSpace2b" presStyleCnt="0"/>
      <dgm:spPr/>
    </dgm:pt>
    <dgm:pt modelId="{935FFD43-4A92-4720-8CF2-14F54D5F8518}" type="pres">
      <dgm:prSet presAssocID="{F1DD2F70-B411-457B-B3D6-BDCC3D60753B}" presName="horz2" presStyleCnt="0"/>
      <dgm:spPr/>
    </dgm:pt>
    <dgm:pt modelId="{720B5C8E-E06C-4491-9FE0-1A86C9F641E5}" type="pres">
      <dgm:prSet presAssocID="{F1DD2F70-B411-457B-B3D6-BDCC3D60753B}" presName="horzSpace2" presStyleCnt="0"/>
      <dgm:spPr/>
    </dgm:pt>
    <dgm:pt modelId="{36849390-8523-4F86-A253-9D242CCBA1F5}" type="pres">
      <dgm:prSet presAssocID="{F1DD2F70-B411-457B-B3D6-BDCC3D60753B}" presName="tx2" presStyleLbl="revTx" presStyleIdx="3" presStyleCnt="8"/>
      <dgm:spPr/>
    </dgm:pt>
    <dgm:pt modelId="{50C4CED6-AF92-42B7-9E99-FB68F00D8F99}" type="pres">
      <dgm:prSet presAssocID="{F1DD2F70-B411-457B-B3D6-BDCC3D60753B}" presName="vert2" presStyleCnt="0"/>
      <dgm:spPr/>
    </dgm:pt>
    <dgm:pt modelId="{6BC122FB-9A56-4EBC-BF3D-2964820EE7BE}" type="pres">
      <dgm:prSet presAssocID="{F1DD2F70-B411-457B-B3D6-BDCC3D60753B}" presName="thinLine2b" presStyleLbl="callout" presStyleIdx="2" presStyleCnt="7"/>
      <dgm:spPr/>
    </dgm:pt>
    <dgm:pt modelId="{9BB439A6-1E52-4779-BA13-141DD9B7DA55}" type="pres">
      <dgm:prSet presAssocID="{F1DD2F70-B411-457B-B3D6-BDCC3D60753B}" presName="vertSpace2b" presStyleCnt="0"/>
      <dgm:spPr/>
    </dgm:pt>
    <dgm:pt modelId="{413B09F6-3069-4FDC-AF09-602DEB7AAD31}" type="pres">
      <dgm:prSet presAssocID="{1E4D6167-BB03-4EE9-806D-201766AD01B5}" presName="horz2" presStyleCnt="0"/>
      <dgm:spPr/>
    </dgm:pt>
    <dgm:pt modelId="{548E9954-F569-4676-AF94-D640B6ACE70C}" type="pres">
      <dgm:prSet presAssocID="{1E4D6167-BB03-4EE9-806D-201766AD01B5}" presName="horzSpace2" presStyleCnt="0"/>
      <dgm:spPr/>
    </dgm:pt>
    <dgm:pt modelId="{30615F9B-12D0-4B9E-BFC4-25BD10C3E08B}" type="pres">
      <dgm:prSet presAssocID="{1E4D6167-BB03-4EE9-806D-201766AD01B5}" presName="tx2" presStyleLbl="revTx" presStyleIdx="4" presStyleCnt="8"/>
      <dgm:spPr/>
    </dgm:pt>
    <dgm:pt modelId="{0D75B7CB-E67B-4D7C-93E3-8F4875531FCD}" type="pres">
      <dgm:prSet presAssocID="{1E4D6167-BB03-4EE9-806D-201766AD01B5}" presName="vert2" presStyleCnt="0"/>
      <dgm:spPr/>
    </dgm:pt>
    <dgm:pt modelId="{7184D971-A0C5-4683-AA5F-4B2D8E682F41}" type="pres">
      <dgm:prSet presAssocID="{1E4D6167-BB03-4EE9-806D-201766AD01B5}" presName="thinLine2b" presStyleLbl="callout" presStyleIdx="3" presStyleCnt="7"/>
      <dgm:spPr/>
    </dgm:pt>
    <dgm:pt modelId="{53DE2FC4-89F5-4DC7-AFDA-7E52DA884AC6}" type="pres">
      <dgm:prSet presAssocID="{1E4D6167-BB03-4EE9-806D-201766AD01B5}" presName="vertSpace2b" presStyleCnt="0"/>
      <dgm:spPr/>
    </dgm:pt>
    <dgm:pt modelId="{98215EE3-8D9C-419D-B0BD-9487B6107BB3}" type="pres">
      <dgm:prSet presAssocID="{4878EE58-3F15-4567-8B1B-E41C61967AB3}" presName="horz2" presStyleCnt="0"/>
      <dgm:spPr/>
    </dgm:pt>
    <dgm:pt modelId="{5A65E260-F6BB-47F8-AAD6-8E2455F01343}" type="pres">
      <dgm:prSet presAssocID="{4878EE58-3F15-4567-8B1B-E41C61967AB3}" presName="horzSpace2" presStyleCnt="0"/>
      <dgm:spPr/>
    </dgm:pt>
    <dgm:pt modelId="{7F3352DD-0554-4692-AE38-83A71AF44660}" type="pres">
      <dgm:prSet presAssocID="{4878EE58-3F15-4567-8B1B-E41C61967AB3}" presName="tx2" presStyleLbl="revTx" presStyleIdx="5" presStyleCnt="8"/>
      <dgm:spPr/>
    </dgm:pt>
    <dgm:pt modelId="{99A3BDCC-464B-4E15-A6DF-845D63051E7C}" type="pres">
      <dgm:prSet presAssocID="{4878EE58-3F15-4567-8B1B-E41C61967AB3}" presName="vert2" presStyleCnt="0"/>
      <dgm:spPr/>
    </dgm:pt>
    <dgm:pt modelId="{1F29665D-F216-449F-85B8-32A9A88513EB}" type="pres">
      <dgm:prSet presAssocID="{4878EE58-3F15-4567-8B1B-E41C61967AB3}" presName="thinLine2b" presStyleLbl="callout" presStyleIdx="4" presStyleCnt="7"/>
      <dgm:spPr/>
    </dgm:pt>
    <dgm:pt modelId="{F7C06868-CF2D-4001-864F-511FB06928A6}" type="pres">
      <dgm:prSet presAssocID="{4878EE58-3F15-4567-8B1B-E41C61967AB3}" presName="vertSpace2b" presStyleCnt="0"/>
      <dgm:spPr/>
    </dgm:pt>
    <dgm:pt modelId="{3E566E70-F5E9-4763-8FB9-5F595A5E7B40}" type="pres">
      <dgm:prSet presAssocID="{75DC333A-CF60-4A51-93BA-DFBCDB85C75D}" presName="horz2" presStyleCnt="0"/>
      <dgm:spPr/>
    </dgm:pt>
    <dgm:pt modelId="{50EA528A-0F0B-4970-9C35-9E044E6579AA}" type="pres">
      <dgm:prSet presAssocID="{75DC333A-CF60-4A51-93BA-DFBCDB85C75D}" presName="horzSpace2" presStyleCnt="0"/>
      <dgm:spPr/>
    </dgm:pt>
    <dgm:pt modelId="{1654396D-A428-437D-8EC5-67A7D5105350}" type="pres">
      <dgm:prSet presAssocID="{75DC333A-CF60-4A51-93BA-DFBCDB85C75D}" presName="tx2" presStyleLbl="revTx" presStyleIdx="6" presStyleCnt="8"/>
      <dgm:spPr/>
    </dgm:pt>
    <dgm:pt modelId="{69414862-8B8B-41DD-B588-7EAA56658642}" type="pres">
      <dgm:prSet presAssocID="{75DC333A-CF60-4A51-93BA-DFBCDB85C75D}" presName="vert2" presStyleCnt="0"/>
      <dgm:spPr/>
    </dgm:pt>
    <dgm:pt modelId="{ABA4FAC8-767A-4377-AC0D-9D2C99C5CCD5}" type="pres">
      <dgm:prSet presAssocID="{75DC333A-CF60-4A51-93BA-DFBCDB85C75D}" presName="thinLine2b" presStyleLbl="callout" presStyleIdx="5" presStyleCnt="7"/>
      <dgm:spPr/>
    </dgm:pt>
    <dgm:pt modelId="{2F91A7A0-F44E-4C2C-9FD6-9EC78E600607}" type="pres">
      <dgm:prSet presAssocID="{75DC333A-CF60-4A51-93BA-DFBCDB85C75D}" presName="vertSpace2b" presStyleCnt="0"/>
      <dgm:spPr/>
    </dgm:pt>
    <dgm:pt modelId="{FBAA7571-4B9C-4C94-BEE5-B91484D6B3D4}" type="pres">
      <dgm:prSet presAssocID="{4DC5D6AA-94C4-4F93-8718-B75E9CB16DE2}" presName="horz2" presStyleCnt="0"/>
      <dgm:spPr/>
    </dgm:pt>
    <dgm:pt modelId="{5C88C451-ECDB-4BAD-AAD8-6A0B8EFEF30E}" type="pres">
      <dgm:prSet presAssocID="{4DC5D6AA-94C4-4F93-8718-B75E9CB16DE2}" presName="horzSpace2" presStyleCnt="0"/>
      <dgm:spPr/>
    </dgm:pt>
    <dgm:pt modelId="{1146CBE5-DE09-49F7-9505-6A2DD621FA57}" type="pres">
      <dgm:prSet presAssocID="{4DC5D6AA-94C4-4F93-8718-B75E9CB16DE2}" presName="tx2" presStyleLbl="revTx" presStyleIdx="7" presStyleCnt="8"/>
      <dgm:spPr/>
    </dgm:pt>
    <dgm:pt modelId="{51C59611-0251-4E99-9186-7CE8092B7711}" type="pres">
      <dgm:prSet presAssocID="{4DC5D6AA-94C4-4F93-8718-B75E9CB16DE2}" presName="vert2" presStyleCnt="0"/>
      <dgm:spPr/>
    </dgm:pt>
    <dgm:pt modelId="{BDCDF2AA-CACB-4FFE-8980-798F6B989741}" type="pres">
      <dgm:prSet presAssocID="{4DC5D6AA-94C4-4F93-8718-B75E9CB16DE2}" presName="thinLine2b" presStyleLbl="callout" presStyleIdx="6" presStyleCnt="7"/>
      <dgm:spPr/>
    </dgm:pt>
    <dgm:pt modelId="{AE6D47C5-F175-4E5F-97D3-C74D72B298EF}" type="pres">
      <dgm:prSet presAssocID="{4DC5D6AA-94C4-4F93-8718-B75E9CB16DE2}" presName="vertSpace2b" presStyleCnt="0"/>
      <dgm:spPr/>
    </dgm:pt>
  </dgm:ptLst>
  <dgm:cxnLst>
    <dgm:cxn modelId="{1681150F-9A71-429D-9699-5927778130E4}" type="presOf" srcId="{75DC333A-CF60-4A51-93BA-DFBCDB85C75D}" destId="{1654396D-A428-437D-8EC5-67A7D5105350}" srcOrd="0" destOrd="0" presId="urn:microsoft.com/office/officeart/2008/layout/LinedList"/>
    <dgm:cxn modelId="{11CD6017-C64D-4FD6-BF7D-8123E78D75EF}" type="presOf" srcId="{4878EE58-3F15-4567-8B1B-E41C61967AB3}" destId="{7F3352DD-0554-4692-AE38-83A71AF44660}" srcOrd="0" destOrd="0" presId="urn:microsoft.com/office/officeart/2008/layout/LinedList"/>
    <dgm:cxn modelId="{7994DF25-23CB-42FB-AB5D-A2B838FC6F9F}" type="presOf" srcId="{2AA96633-3534-43CE-88C4-3BCD3B5E1FCD}" destId="{BCD7C094-7CC2-4815-99E0-EBDA68AD205D}" srcOrd="0" destOrd="0" presId="urn:microsoft.com/office/officeart/2008/layout/LinedList"/>
    <dgm:cxn modelId="{A3C2B340-5CCC-4D27-A077-F80DFD2CD810}" srcId="{43EB799B-9368-454B-B613-426A2C14C090}" destId="{2AA96633-3534-43CE-88C4-3BCD3B5E1FCD}" srcOrd="1" destOrd="0" parTransId="{0F5B03EA-0374-4E81-B3AD-A93D96811122}" sibTransId="{D2AE03B5-7D9C-4F04-9B3D-CF05CE6B8581}"/>
    <dgm:cxn modelId="{F3185562-D972-4634-893B-64D56A4A69CE}" srcId="{43EB799B-9368-454B-B613-426A2C14C090}" destId="{75DC333A-CF60-4A51-93BA-DFBCDB85C75D}" srcOrd="5" destOrd="0" parTransId="{635516D1-D97C-4FB6-A1C7-1FCAE21BF6F1}" sibTransId="{EA96CD1E-AF41-48F4-976D-9DD2E1A0C7AF}"/>
    <dgm:cxn modelId="{350FE762-8CE9-48FA-9F35-5772B6FD3F7F}" srcId="{C8A0BCDA-B9D4-4212-83E3-46820C146459}" destId="{43EB799B-9368-454B-B613-426A2C14C090}" srcOrd="0" destOrd="0" parTransId="{C4157C1B-9D84-4986-B8FF-CB12DFB4CEB0}" sibTransId="{FE3A4A1E-6561-4B4B-80F8-0CB1A54FCBD4}"/>
    <dgm:cxn modelId="{6BDDA369-4E74-4CCD-BB4D-E04CE8E6ED51}" srcId="{43EB799B-9368-454B-B613-426A2C14C090}" destId="{F1DD2F70-B411-457B-B3D6-BDCC3D60753B}" srcOrd="2" destOrd="0" parTransId="{A649AB42-FC5A-40F8-AD89-FE0495FEA62B}" sibTransId="{CE0C6CF1-8D80-40C7-84F4-AB410F92DDCA}"/>
    <dgm:cxn modelId="{6514B94A-E1DE-4055-8803-CA29CC3906A5}" srcId="{43EB799B-9368-454B-B613-426A2C14C090}" destId="{1E4D6167-BB03-4EE9-806D-201766AD01B5}" srcOrd="3" destOrd="0" parTransId="{FFC1C2DC-ECA5-4E58-BEFA-E286696A27BD}" sibTransId="{CE0BFA04-D546-402E-ABD6-D03E4A4DABBA}"/>
    <dgm:cxn modelId="{9F35416E-EB52-4C52-A1CF-CFAF3D170E34}" type="presOf" srcId="{F1DD2F70-B411-457B-B3D6-BDCC3D60753B}" destId="{36849390-8523-4F86-A253-9D242CCBA1F5}" srcOrd="0" destOrd="0" presId="urn:microsoft.com/office/officeart/2008/layout/LinedList"/>
    <dgm:cxn modelId="{D98B0771-91DF-48B9-866C-1858CB2469B2}" type="presOf" srcId="{1E4D6167-BB03-4EE9-806D-201766AD01B5}" destId="{30615F9B-12D0-4B9E-BFC4-25BD10C3E08B}" srcOrd="0" destOrd="0" presId="urn:microsoft.com/office/officeart/2008/layout/LinedList"/>
    <dgm:cxn modelId="{71A84751-80BD-4ECB-B88E-7A97C35D840A}" type="presOf" srcId="{C8A0BCDA-B9D4-4212-83E3-46820C146459}" destId="{7A2A7387-D95B-4838-AA4B-70F33871FC52}" srcOrd="0" destOrd="0" presId="urn:microsoft.com/office/officeart/2008/layout/LinedList"/>
    <dgm:cxn modelId="{53250E53-0A46-4EE8-8C65-ECB6AD81CE06}" srcId="{43EB799B-9368-454B-B613-426A2C14C090}" destId="{14C4D810-1484-4F66-9D80-0A8637C6C30A}" srcOrd="0" destOrd="0" parTransId="{749EF337-9520-49D8-B7D0-2BA35326F7B8}" sibTransId="{6DE75FE6-0D22-45A4-9D39-A050347C5BF0}"/>
    <dgm:cxn modelId="{C42E297C-B5F7-468A-B537-C8FB8B21F847}" srcId="{43EB799B-9368-454B-B613-426A2C14C090}" destId="{4DC5D6AA-94C4-4F93-8718-B75E9CB16DE2}" srcOrd="6" destOrd="0" parTransId="{4ED7C776-AA5F-4EB9-A3FB-8E6DCE9DB012}" sibTransId="{419DDF3F-7FCB-42D3-86CF-DCD991D08ED3}"/>
    <dgm:cxn modelId="{9594F394-3B30-45DB-AB00-33E69CC64439}" srcId="{43EB799B-9368-454B-B613-426A2C14C090}" destId="{4878EE58-3F15-4567-8B1B-E41C61967AB3}" srcOrd="4" destOrd="0" parTransId="{A6D7459A-8228-463D-9EF9-154FBD4362E0}" sibTransId="{E8E3A7CE-445C-4B96-9A03-5BB6FADB94D4}"/>
    <dgm:cxn modelId="{058EFDC9-BE2D-4BE6-B5A0-47BE0993F59F}" type="presOf" srcId="{4DC5D6AA-94C4-4F93-8718-B75E9CB16DE2}" destId="{1146CBE5-DE09-49F7-9505-6A2DD621FA57}" srcOrd="0" destOrd="0" presId="urn:microsoft.com/office/officeart/2008/layout/LinedList"/>
    <dgm:cxn modelId="{5031CFED-D1AE-4E8C-82CD-242B6DD656EC}" type="presOf" srcId="{43EB799B-9368-454B-B613-426A2C14C090}" destId="{D0FEAACA-B6F9-4CB1-9906-FF80EE83659C}" srcOrd="0" destOrd="0" presId="urn:microsoft.com/office/officeart/2008/layout/LinedList"/>
    <dgm:cxn modelId="{9C44CCFE-E509-43AF-A68C-22AB84A7686F}" type="presOf" srcId="{14C4D810-1484-4F66-9D80-0A8637C6C30A}" destId="{E8B31BB6-2A69-4580-B13F-897D7FA85278}" srcOrd="0" destOrd="0" presId="urn:microsoft.com/office/officeart/2008/layout/LinedList"/>
    <dgm:cxn modelId="{0AE53B68-86C3-4D63-8F2E-BF4045869518}" type="presParOf" srcId="{7A2A7387-D95B-4838-AA4B-70F33871FC52}" destId="{B047E600-7B49-484B-9EEB-870015CE3481}" srcOrd="0" destOrd="0" presId="urn:microsoft.com/office/officeart/2008/layout/LinedList"/>
    <dgm:cxn modelId="{1A50693B-D909-4862-97B8-9D79DD4033A1}" type="presParOf" srcId="{7A2A7387-D95B-4838-AA4B-70F33871FC52}" destId="{4E96806C-A56F-421B-8A76-DD2DE1B1125B}" srcOrd="1" destOrd="0" presId="urn:microsoft.com/office/officeart/2008/layout/LinedList"/>
    <dgm:cxn modelId="{FF95AC4C-5E3C-4661-A7F2-9E2664A24E9E}" type="presParOf" srcId="{4E96806C-A56F-421B-8A76-DD2DE1B1125B}" destId="{D0FEAACA-B6F9-4CB1-9906-FF80EE83659C}" srcOrd="0" destOrd="0" presId="urn:microsoft.com/office/officeart/2008/layout/LinedList"/>
    <dgm:cxn modelId="{5DA0BA9F-0CC3-4F3A-A8FE-EE3D25096D59}" type="presParOf" srcId="{4E96806C-A56F-421B-8A76-DD2DE1B1125B}" destId="{A61359E5-FD9F-4EA5-80EC-293FF20F252D}" srcOrd="1" destOrd="0" presId="urn:microsoft.com/office/officeart/2008/layout/LinedList"/>
    <dgm:cxn modelId="{A220C7FD-05CA-47A5-BEEF-3808EE63DCA8}" type="presParOf" srcId="{A61359E5-FD9F-4EA5-80EC-293FF20F252D}" destId="{26A83A28-87D2-4964-B414-7C6442E36C31}" srcOrd="0" destOrd="0" presId="urn:microsoft.com/office/officeart/2008/layout/LinedList"/>
    <dgm:cxn modelId="{DB32317F-4470-4FAB-BA25-E493D6A406A7}" type="presParOf" srcId="{A61359E5-FD9F-4EA5-80EC-293FF20F252D}" destId="{6FB47213-5685-482A-84B8-9250ABD93499}" srcOrd="1" destOrd="0" presId="urn:microsoft.com/office/officeart/2008/layout/LinedList"/>
    <dgm:cxn modelId="{EEF4DECB-0978-4778-920D-CF5E1FDD93C4}" type="presParOf" srcId="{6FB47213-5685-482A-84B8-9250ABD93499}" destId="{561E461E-C0EE-4319-988E-63E251A6FD27}" srcOrd="0" destOrd="0" presId="urn:microsoft.com/office/officeart/2008/layout/LinedList"/>
    <dgm:cxn modelId="{8F8B2D65-178F-4175-830D-A56C5893E37B}" type="presParOf" srcId="{6FB47213-5685-482A-84B8-9250ABD93499}" destId="{E8B31BB6-2A69-4580-B13F-897D7FA85278}" srcOrd="1" destOrd="0" presId="urn:microsoft.com/office/officeart/2008/layout/LinedList"/>
    <dgm:cxn modelId="{35AAA07C-DB5E-442A-B375-30DBB299FB26}" type="presParOf" srcId="{6FB47213-5685-482A-84B8-9250ABD93499}" destId="{8E3B6F15-E59E-4124-9702-98CDBC659771}" srcOrd="2" destOrd="0" presId="urn:microsoft.com/office/officeart/2008/layout/LinedList"/>
    <dgm:cxn modelId="{EE8784D7-F5D0-4272-880D-525E9E23222E}" type="presParOf" srcId="{A61359E5-FD9F-4EA5-80EC-293FF20F252D}" destId="{438C0EEC-B419-4CC0-BA38-42DFB123162F}" srcOrd="2" destOrd="0" presId="urn:microsoft.com/office/officeart/2008/layout/LinedList"/>
    <dgm:cxn modelId="{D9353A68-ECC2-4344-8618-85998FE22B9F}" type="presParOf" srcId="{A61359E5-FD9F-4EA5-80EC-293FF20F252D}" destId="{F5A965B8-C7BA-49DE-B966-D930B3AE3A8C}" srcOrd="3" destOrd="0" presId="urn:microsoft.com/office/officeart/2008/layout/LinedList"/>
    <dgm:cxn modelId="{AC1D0B9E-DEC1-4E82-8B6B-53C24232F257}" type="presParOf" srcId="{A61359E5-FD9F-4EA5-80EC-293FF20F252D}" destId="{487DB369-A706-45D8-A516-3BA58C9BFA2F}" srcOrd="4" destOrd="0" presId="urn:microsoft.com/office/officeart/2008/layout/LinedList"/>
    <dgm:cxn modelId="{C250BFDF-6204-43E5-880F-F5182FE73E44}" type="presParOf" srcId="{487DB369-A706-45D8-A516-3BA58C9BFA2F}" destId="{64DFB6D2-4E64-4512-8B81-D3DF1C574CAE}" srcOrd="0" destOrd="0" presId="urn:microsoft.com/office/officeart/2008/layout/LinedList"/>
    <dgm:cxn modelId="{4D2C5BD9-0B68-4AB9-9EA8-B5DDE0FD2046}" type="presParOf" srcId="{487DB369-A706-45D8-A516-3BA58C9BFA2F}" destId="{BCD7C094-7CC2-4815-99E0-EBDA68AD205D}" srcOrd="1" destOrd="0" presId="urn:microsoft.com/office/officeart/2008/layout/LinedList"/>
    <dgm:cxn modelId="{77DBA223-FF00-4584-831A-EEE90E2CAFE3}" type="presParOf" srcId="{487DB369-A706-45D8-A516-3BA58C9BFA2F}" destId="{7EE8D8F4-FB82-4F24-A16D-C06BC0E7FD8F}" srcOrd="2" destOrd="0" presId="urn:microsoft.com/office/officeart/2008/layout/LinedList"/>
    <dgm:cxn modelId="{04DA53DC-EDE1-4218-84D1-819D5603DB4A}" type="presParOf" srcId="{A61359E5-FD9F-4EA5-80EC-293FF20F252D}" destId="{F6575702-E67F-4986-A2B3-3A601BEFA582}" srcOrd="5" destOrd="0" presId="urn:microsoft.com/office/officeart/2008/layout/LinedList"/>
    <dgm:cxn modelId="{00E44442-C723-425D-8A84-B66EAECA66B6}" type="presParOf" srcId="{A61359E5-FD9F-4EA5-80EC-293FF20F252D}" destId="{AAF672F2-B6A0-46B1-83D4-F90AE9E07437}" srcOrd="6" destOrd="0" presId="urn:microsoft.com/office/officeart/2008/layout/LinedList"/>
    <dgm:cxn modelId="{097DBE0F-4A85-403F-9B17-7F479A775687}" type="presParOf" srcId="{A61359E5-FD9F-4EA5-80EC-293FF20F252D}" destId="{935FFD43-4A92-4720-8CF2-14F54D5F8518}" srcOrd="7" destOrd="0" presId="urn:microsoft.com/office/officeart/2008/layout/LinedList"/>
    <dgm:cxn modelId="{D5FA7055-A4C5-4FD5-BDF6-62838590DA3B}" type="presParOf" srcId="{935FFD43-4A92-4720-8CF2-14F54D5F8518}" destId="{720B5C8E-E06C-4491-9FE0-1A86C9F641E5}" srcOrd="0" destOrd="0" presId="urn:microsoft.com/office/officeart/2008/layout/LinedList"/>
    <dgm:cxn modelId="{FD81E2B8-196B-4EC1-90A0-2DE1B11AE0C1}" type="presParOf" srcId="{935FFD43-4A92-4720-8CF2-14F54D5F8518}" destId="{36849390-8523-4F86-A253-9D242CCBA1F5}" srcOrd="1" destOrd="0" presId="urn:microsoft.com/office/officeart/2008/layout/LinedList"/>
    <dgm:cxn modelId="{5A26CA0C-29DB-40B9-B28B-F391135E5468}" type="presParOf" srcId="{935FFD43-4A92-4720-8CF2-14F54D5F8518}" destId="{50C4CED6-AF92-42B7-9E99-FB68F00D8F99}" srcOrd="2" destOrd="0" presId="urn:microsoft.com/office/officeart/2008/layout/LinedList"/>
    <dgm:cxn modelId="{0E7F15F5-7EA3-46F9-AF59-8DD59BCB0247}" type="presParOf" srcId="{A61359E5-FD9F-4EA5-80EC-293FF20F252D}" destId="{6BC122FB-9A56-4EBC-BF3D-2964820EE7BE}" srcOrd="8" destOrd="0" presId="urn:microsoft.com/office/officeart/2008/layout/LinedList"/>
    <dgm:cxn modelId="{48960EAF-294E-4CB5-8CB0-B4F9E42CE4A6}" type="presParOf" srcId="{A61359E5-FD9F-4EA5-80EC-293FF20F252D}" destId="{9BB439A6-1E52-4779-BA13-141DD9B7DA55}" srcOrd="9" destOrd="0" presId="urn:microsoft.com/office/officeart/2008/layout/LinedList"/>
    <dgm:cxn modelId="{FB934D22-EBAE-4108-8329-53349210B6CD}" type="presParOf" srcId="{A61359E5-FD9F-4EA5-80EC-293FF20F252D}" destId="{413B09F6-3069-4FDC-AF09-602DEB7AAD31}" srcOrd="10" destOrd="0" presId="urn:microsoft.com/office/officeart/2008/layout/LinedList"/>
    <dgm:cxn modelId="{34B05716-98E8-4879-B010-AD034666C79D}" type="presParOf" srcId="{413B09F6-3069-4FDC-AF09-602DEB7AAD31}" destId="{548E9954-F569-4676-AF94-D640B6ACE70C}" srcOrd="0" destOrd="0" presId="urn:microsoft.com/office/officeart/2008/layout/LinedList"/>
    <dgm:cxn modelId="{4C468F8B-AB36-402F-9E35-A2EE59B623B1}" type="presParOf" srcId="{413B09F6-3069-4FDC-AF09-602DEB7AAD31}" destId="{30615F9B-12D0-4B9E-BFC4-25BD10C3E08B}" srcOrd="1" destOrd="0" presId="urn:microsoft.com/office/officeart/2008/layout/LinedList"/>
    <dgm:cxn modelId="{D6722CB3-35B5-4837-A288-690DF9621883}" type="presParOf" srcId="{413B09F6-3069-4FDC-AF09-602DEB7AAD31}" destId="{0D75B7CB-E67B-4D7C-93E3-8F4875531FCD}" srcOrd="2" destOrd="0" presId="urn:microsoft.com/office/officeart/2008/layout/LinedList"/>
    <dgm:cxn modelId="{809D2C16-36E9-48C5-A870-8CB5DD153851}" type="presParOf" srcId="{A61359E5-FD9F-4EA5-80EC-293FF20F252D}" destId="{7184D971-A0C5-4683-AA5F-4B2D8E682F41}" srcOrd="11" destOrd="0" presId="urn:microsoft.com/office/officeart/2008/layout/LinedList"/>
    <dgm:cxn modelId="{DB6A72A2-455D-48ED-9E97-31A8A55AA549}" type="presParOf" srcId="{A61359E5-FD9F-4EA5-80EC-293FF20F252D}" destId="{53DE2FC4-89F5-4DC7-AFDA-7E52DA884AC6}" srcOrd="12" destOrd="0" presId="urn:microsoft.com/office/officeart/2008/layout/LinedList"/>
    <dgm:cxn modelId="{32B5501A-BB73-4753-AB69-24370CEC0E3E}" type="presParOf" srcId="{A61359E5-FD9F-4EA5-80EC-293FF20F252D}" destId="{98215EE3-8D9C-419D-B0BD-9487B6107BB3}" srcOrd="13" destOrd="0" presId="urn:microsoft.com/office/officeart/2008/layout/LinedList"/>
    <dgm:cxn modelId="{17296A7A-D99B-4622-8BFA-C030930A9F60}" type="presParOf" srcId="{98215EE3-8D9C-419D-B0BD-9487B6107BB3}" destId="{5A65E260-F6BB-47F8-AAD6-8E2455F01343}" srcOrd="0" destOrd="0" presId="urn:microsoft.com/office/officeart/2008/layout/LinedList"/>
    <dgm:cxn modelId="{64FE4C89-C692-469A-A7BD-19C50976F119}" type="presParOf" srcId="{98215EE3-8D9C-419D-B0BD-9487B6107BB3}" destId="{7F3352DD-0554-4692-AE38-83A71AF44660}" srcOrd="1" destOrd="0" presId="urn:microsoft.com/office/officeart/2008/layout/LinedList"/>
    <dgm:cxn modelId="{2FA40CB1-5854-4B5E-9FFE-415053ACCE17}" type="presParOf" srcId="{98215EE3-8D9C-419D-B0BD-9487B6107BB3}" destId="{99A3BDCC-464B-4E15-A6DF-845D63051E7C}" srcOrd="2" destOrd="0" presId="urn:microsoft.com/office/officeart/2008/layout/LinedList"/>
    <dgm:cxn modelId="{EB9BC699-DEC6-402D-A8F2-AC573AB63E67}" type="presParOf" srcId="{A61359E5-FD9F-4EA5-80EC-293FF20F252D}" destId="{1F29665D-F216-449F-85B8-32A9A88513EB}" srcOrd="14" destOrd="0" presId="urn:microsoft.com/office/officeart/2008/layout/LinedList"/>
    <dgm:cxn modelId="{50EB9626-C1C0-409F-B478-24B60146F6EB}" type="presParOf" srcId="{A61359E5-FD9F-4EA5-80EC-293FF20F252D}" destId="{F7C06868-CF2D-4001-864F-511FB06928A6}" srcOrd="15" destOrd="0" presId="urn:microsoft.com/office/officeart/2008/layout/LinedList"/>
    <dgm:cxn modelId="{225C5711-81B7-4E42-9524-7DA0C50047A2}" type="presParOf" srcId="{A61359E5-FD9F-4EA5-80EC-293FF20F252D}" destId="{3E566E70-F5E9-4763-8FB9-5F595A5E7B40}" srcOrd="16" destOrd="0" presId="urn:microsoft.com/office/officeart/2008/layout/LinedList"/>
    <dgm:cxn modelId="{BFD01C30-901E-4D3F-83EC-F67A08F9A339}" type="presParOf" srcId="{3E566E70-F5E9-4763-8FB9-5F595A5E7B40}" destId="{50EA528A-0F0B-4970-9C35-9E044E6579AA}" srcOrd="0" destOrd="0" presId="urn:microsoft.com/office/officeart/2008/layout/LinedList"/>
    <dgm:cxn modelId="{DC286DE6-29A0-4D09-8BD2-FF5C2CD99797}" type="presParOf" srcId="{3E566E70-F5E9-4763-8FB9-5F595A5E7B40}" destId="{1654396D-A428-437D-8EC5-67A7D5105350}" srcOrd="1" destOrd="0" presId="urn:microsoft.com/office/officeart/2008/layout/LinedList"/>
    <dgm:cxn modelId="{5092B7BB-0BA7-4175-AA2B-AF8D26BE8501}" type="presParOf" srcId="{3E566E70-F5E9-4763-8FB9-5F595A5E7B40}" destId="{69414862-8B8B-41DD-B588-7EAA56658642}" srcOrd="2" destOrd="0" presId="urn:microsoft.com/office/officeart/2008/layout/LinedList"/>
    <dgm:cxn modelId="{3E413919-0D5B-4C78-B155-10F72AA5C7FD}" type="presParOf" srcId="{A61359E5-FD9F-4EA5-80EC-293FF20F252D}" destId="{ABA4FAC8-767A-4377-AC0D-9D2C99C5CCD5}" srcOrd="17" destOrd="0" presId="urn:microsoft.com/office/officeart/2008/layout/LinedList"/>
    <dgm:cxn modelId="{DDDB1BBA-B798-4DD9-BA4F-E7A289EF6074}" type="presParOf" srcId="{A61359E5-FD9F-4EA5-80EC-293FF20F252D}" destId="{2F91A7A0-F44E-4C2C-9FD6-9EC78E600607}" srcOrd="18" destOrd="0" presId="urn:microsoft.com/office/officeart/2008/layout/LinedList"/>
    <dgm:cxn modelId="{35D5A7A2-97AA-46AF-BD63-7027093B83E3}" type="presParOf" srcId="{A61359E5-FD9F-4EA5-80EC-293FF20F252D}" destId="{FBAA7571-4B9C-4C94-BEE5-B91484D6B3D4}" srcOrd="19" destOrd="0" presId="urn:microsoft.com/office/officeart/2008/layout/LinedList"/>
    <dgm:cxn modelId="{F5A1D55C-617B-4866-9117-933FD788484A}" type="presParOf" srcId="{FBAA7571-4B9C-4C94-BEE5-B91484D6B3D4}" destId="{5C88C451-ECDB-4BAD-AAD8-6A0B8EFEF30E}" srcOrd="0" destOrd="0" presId="urn:microsoft.com/office/officeart/2008/layout/LinedList"/>
    <dgm:cxn modelId="{2820A5CD-3862-4C8A-BCA6-29C9A0F14781}" type="presParOf" srcId="{FBAA7571-4B9C-4C94-BEE5-B91484D6B3D4}" destId="{1146CBE5-DE09-49F7-9505-6A2DD621FA57}" srcOrd="1" destOrd="0" presId="urn:microsoft.com/office/officeart/2008/layout/LinedList"/>
    <dgm:cxn modelId="{D5452DF6-2E33-4677-899C-6BE9B16B1473}" type="presParOf" srcId="{FBAA7571-4B9C-4C94-BEE5-B91484D6B3D4}" destId="{51C59611-0251-4E99-9186-7CE8092B7711}" srcOrd="2" destOrd="0" presId="urn:microsoft.com/office/officeart/2008/layout/LinedList"/>
    <dgm:cxn modelId="{51156305-1545-4ACF-A615-69C372EB9993}" type="presParOf" srcId="{A61359E5-FD9F-4EA5-80EC-293FF20F252D}" destId="{BDCDF2AA-CACB-4FFE-8980-798F6B989741}" srcOrd="20" destOrd="0" presId="urn:microsoft.com/office/officeart/2008/layout/LinedList"/>
    <dgm:cxn modelId="{348AAB85-201A-4E73-BEE2-AD6FF926F289}" type="presParOf" srcId="{A61359E5-FD9F-4EA5-80EC-293FF20F252D}" destId="{AE6D47C5-F175-4E5F-97D3-C74D72B298EF}" srcOrd="21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A0BCDA-B9D4-4212-83E3-46820C14645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EB799B-9368-454B-B613-426A2C14C090}">
      <dgm:prSet phldrT="[Text]" custT="1"/>
      <dgm:spPr/>
      <dgm:t>
        <a:bodyPr/>
        <a:lstStyle/>
        <a:p>
          <a:r>
            <a:rPr lang="en-US" sz="4500" dirty="0"/>
            <a:t>Marketing Message</a:t>
          </a:r>
        </a:p>
      </dgm:t>
    </dgm:pt>
    <dgm:pt modelId="{C4157C1B-9D84-4986-B8FF-CB12DFB4CEB0}" type="parTrans" cxnId="{350FE762-8CE9-48FA-9F35-5772B6FD3F7F}">
      <dgm:prSet/>
      <dgm:spPr/>
      <dgm:t>
        <a:bodyPr/>
        <a:lstStyle/>
        <a:p>
          <a:endParaRPr lang="en-US"/>
        </a:p>
      </dgm:t>
    </dgm:pt>
    <dgm:pt modelId="{FE3A4A1E-6561-4B4B-80F8-0CB1A54FCBD4}" type="sibTrans" cxnId="{350FE762-8CE9-48FA-9F35-5772B6FD3F7F}">
      <dgm:prSet/>
      <dgm:spPr/>
      <dgm:t>
        <a:bodyPr/>
        <a:lstStyle/>
        <a:p>
          <a:endParaRPr lang="en-US"/>
        </a:p>
      </dgm:t>
    </dgm:pt>
    <dgm:pt modelId="{14C4D810-1484-4F66-9D80-0A8637C6C30A}">
      <dgm:prSet phldrT="[Text]" custT="1"/>
      <dgm:spPr/>
      <dgm:t>
        <a:bodyPr anchor="ctr"/>
        <a:lstStyle/>
        <a:p>
          <a:r>
            <a:rPr lang="en-US" sz="5500" dirty="0"/>
            <a:t>“Never get lost in translation”</a:t>
          </a:r>
        </a:p>
      </dgm:t>
    </dgm:pt>
    <dgm:pt modelId="{749EF337-9520-49D8-B7D0-2BA35326F7B8}" type="parTrans" cxnId="{53250E53-0A46-4EE8-8C65-ECB6AD81CE06}">
      <dgm:prSet/>
      <dgm:spPr/>
      <dgm:t>
        <a:bodyPr/>
        <a:lstStyle/>
        <a:p>
          <a:endParaRPr lang="en-US"/>
        </a:p>
      </dgm:t>
    </dgm:pt>
    <dgm:pt modelId="{6DE75FE6-0D22-45A4-9D39-A050347C5BF0}" type="sibTrans" cxnId="{53250E53-0A46-4EE8-8C65-ECB6AD81CE06}">
      <dgm:prSet/>
      <dgm:spPr/>
      <dgm:t>
        <a:bodyPr/>
        <a:lstStyle/>
        <a:p>
          <a:endParaRPr lang="en-US"/>
        </a:p>
      </dgm:t>
    </dgm:pt>
    <dgm:pt modelId="{2AA96633-3534-43CE-88C4-3BCD3B5E1FCD}">
      <dgm:prSet phldrT="[Text]"/>
      <dgm:spPr/>
      <dgm:t>
        <a:bodyPr/>
        <a:lstStyle/>
        <a:p>
          <a:endParaRPr lang="en-US" dirty="0"/>
        </a:p>
      </dgm:t>
    </dgm:pt>
    <dgm:pt modelId="{0F5B03EA-0374-4E81-B3AD-A93D96811122}" type="parTrans" cxnId="{A3C2B340-5CCC-4D27-A077-F80DFD2CD810}">
      <dgm:prSet/>
      <dgm:spPr/>
      <dgm:t>
        <a:bodyPr/>
        <a:lstStyle/>
        <a:p>
          <a:endParaRPr lang="en-US"/>
        </a:p>
      </dgm:t>
    </dgm:pt>
    <dgm:pt modelId="{D2AE03B5-7D9C-4F04-9B3D-CF05CE6B8581}" type="sibTrans" cxnId="{A3C2B340-5CCC-4D27-A077-F80DFD2CD810}">
      <dgm:prSet/>
      <dgm:spPr/>
      <dgm:t>
        <a:bodyPr/>
        <a:lstStyle/>
        <a:p>
          <a:endParaRPr lang="en-US"/>
        </a:p>
      </dgm:t>
    </dgm:pt>
    <dgm:pt modelId="{7A2A7387-D95B-4838-AA4B-70F33871FC52}" type="pres">
      <dgm:prSet presAssocID="{C8A0BCDA-B9D4-4212-83E3-46820C146459}" presName="vert0" presStyleCnt="0">
        <dgm:presLayoutVars>
          <dgm:dir/>
          <dgm:animOne val="branch"/>
          <dgm:animLvl val="lvl"/>
        </dgm:presLayoutVars>
      </dgm:prSet>
      <dgm:spPr/>
    </dgm:pt>
    <dgm:pt modelId="{B047E600-7B49-484B-9EEB-870015CE3481}" type="pres">
      <dgm:prSet presAssocID="{43EB799B-9368-454B-B613-426A2C14C090}" presName="thickLine" presStyleLbl="alignNode1" presStyleIdx="0" presStyleCnt="1"/>
      <dgm:spPr/>
    </dgm:pt>
    <dgm:pt modelId="{4E96806C-A56F-421B-8A76-DD2DE1B1125B}" type="pres">
      <dgm:prSet presAssocID="{43EB799B-9368-454B-B613-426A2C14C090}" presName="horz1" presStyleCnt="0"/>
      <dgm:spPr/>
    </dgm:pt>
    <dgm:pt modelId="{D0FEAACA-B6F9-4CB1-9906-FF80EE83659C}" type="pres">
      <dgm:prSet presAssocID="{43EB799B-9368-454B-B613-426A2C14C090}" presName="tx1" presStyleLbl="revTx" presStyleIdx="0" presStyleCnt="3" custScaleX="209291"/>
      <dgm:spPr/>
    </dgm:pt>
    <dgm:pt modelId="{A61359E5-FD9F-4EA5-80EC-293FF20F252D}" type="pres">
      <dgm:prSet presAssocID="{43EB799B-9368-454B-B613-426A2C14C090}" presName="vert1" presStyleCnt="0"/>
      <dgm:spPr/>
    </dgm:pt>
    <dgm:pt modelId="{26A83A28-87D2-4964-B414-7C6442E36C31}" type="pres">
      <dgm:prSet presAssocID="{14C4D810-1484-4F66-9D80-0A8637C6C30A}" presName="vertSpace2a" presStyleCnt="0"/>
      <dgm:spPr/>
    </dgm:pt>
    <dgm:pt modelId="{6FB47213-5685-482A-84B8-9250ABD93499}" type="pres">
      <dgm:prSet presAssocID="{14C4D810-1484-4F66-9D80-0A8637C6C30A}" presName="horz2" presStyleCnt="0"/>
      <dgm:spPr/>
    </dgm:pt>
    <dgm:pt modelId="{561E461E-C0EE-4319-988E-63E251A6FD27}" type="pres">
      <dgm:prSet presAssocID="{14C4D810-1484-4F66-9D80-0A8637C6C30A}" presName="horzSpace2" presStyleCnt="0"/>
      <dgm:spPr/>
    </dgm:pt>
    <dgm:pt modelId="{E8B31BB6-2A69-4580-B13F-897D7FA85278}" type="pres">
      <dgm:prSet presAssocID="{14C4D810-1484-4F66-9D80-0A8637C6C30A}" presName="tx2" presStyleLbl="revTx" presStyleIdx="1" presStyleCnt="3" custLinFactNeighborX="-375" custLinFactNeighborY="66286"/>
      <dgm:spPr/>
    </dgm:pt>
    <dgm:pt modelId="{8E3B6F15-E59E-4124-9702-98CDBC659771}" type="pres">
      <dgm:prSet presAssocID="{14C4D810-1484-4F66-9D80-0A8637C6C30A}" presName="vert2" presStyleCnt="0"/>
      <dgm:spPr/>
    </dgm:pt>
    <dgm:pt modelId="{438C0EEC-B419-4CC0-BA38-42DFB123162F}" type="pres">
      <dgm:prSet presAssocID="{14C4D810-1484-4F66-9D80-0A8637C6C30A}" presName="thinLine2b" presStyleLbl="callout" presStyleIdx="0" presStyleCnt="2" custLinFactY="-400000" custLinFactNeighborY="-482772"/>
      <dgm:spPr/>
    </dgm:pt>
    <dgm:pt modelId="{F5A965B8-C7BA-49DE-B966-D930B3AE3A8C}" type="pres">
      <dgm:prSet presAssocID="{14C4D810-1484-4F66-9D80-0A8637C6C30A}" presName="vertSpace2b" presStyleCnt="0"/>
      <dgm:spPr/>
    </dgm:pt>
    <dgm:pt modelId="{487DB369-A706-45D8-A516-3BA58C9BFA2F}" type="pres">
      <dgm:prSet presAssocID="{2AA96633-3534-43CE-88C4-3BCD3B5E1FCD}" presName="horz2" presStyleCnt="0"/>
      <dgm:spPr/>
    </dgm:pt>
    <dgm:pt modelId="{64DFB6D2-4E64-4512-8B81-D3DF1C574CAE}" type="pres">
      <dgm:prSet presAssocID="{2AA96633-3534-43CE-88C4-3BCD3B5E1FCD}" presName="horzSpace2" presStyleCnt="0"/>
      <dgm:spPr/>
    </dgm:pt>
    <dgm:pt modelId="{BCD7C094-7CC2-4815-99E0-EBDA68AD205D}" type="pres">
      <dgm:prSet presAssocID="{2AA96633-3534-43CE-88C4-3BCD3B5E1FCD}" presName="tx2" presStyleLbl="revTx" presStyleIdx="2" presStyleCnt="3"/>
      <dgm:spPr/>
    </dgm:pt>
    <dgm:pt modelId="{7EE8D8F4-FB82-4F24-A16D-C06BC0E7FD8F}" type="pres">
      <dgm:prSet presAssocID="{2AA96633-3534-43CE-88C4-3BCD3B5E1FCD}" presName="vert2" presStyleCnt="0"/>
      <dgm:spPr/>
    </dgm:pt>
    <dgm:pt modelId="{F6575702-E67F-4986-A2B3-3A601BEFA582}" type="pres">
      <dgm:prSet presAssocID="{2AA96633-3534-43CE-88C4-3BCD3B5E1FCD}" presName="thinLine2b" presStyleLbl="callout" presStyleIdx="1" presStyleCnt="2" custLinFactY="-700000" custLinFactNeighborY="-792520"/>
      <dgm:spPr/>
    </dgm:pt>
    <dgm:pt modelId="{AAF672F2-B6A0-46B1-83D4-F90AE9E07437}" type="pres">
      <dgm:prSet presAssocID="{2AA96633-3534-43CE-88C4-3BCD3B5E1FCD}" presName="vertSpace2b" presStyleCnt="0"/>
      <dgm:spPr/>
    </dgm:pt>
  </dgm:ptLst>
  <dgm:cxnLst>
    <dgm:cxn modelId="{7994DF25-23CB-42FB-AB5D-A2B838FC6F9F}" type="presOf" srcId="{2AA96633-3534-43CE-88C4-3BCD3B5E1FCD}" destId="{BCD7C094-7CC2-4815-99E0-EBDA68AD205D}" srcOrd="0" destOrd="0" presId="urn:microsoft.com/office/officeart/2008/layout/LinedList"/>
    <dgm:cxn modelId="{A3C2B340-5CCC-4D27-A077-F80DFD2CD810}" srcId="{43EB799B-9368-454B-B613-426A2C14C090}" destId="{2AA96633-3534-43CE-88C4-3BCD3B5E1FCD}" srcOrd="1" destOrd="0" parTransId="{0F5B03EA-0374-4E81-B3AD-A93D96811122}" sibTransId="{D2AE03B5-7D9C-4F04-9B3D-CF05CE6B8581}"/>
    <dgm:cxn modelId="{350FE762-8CE9-48FA-9F35-5772B6FD3F7F}" srcId="{C8A0BCDA-B9D4-4212-83E3-46820C146459}" destId="{43EB799B-9368-454B-B613-426A2C14C090}" srcOrd="0" destOrd="0" parTransId="{C4157C1B-9D84-4986-B8FF-CB12DFB4CEB0}" sibTransId="{FE3A4A1E-6561-4B4B-80F8-0CB1A54FCBD4}"/>
    <dgm:cxn modelId="{71A84751-80BD-4ECB-B88E-7A97C35D840A}" type="presOf" srcId="{C8A0BCDA-B9D4-4212-83E3-46820C146459}" destId="{7A2A7387-D95B-4838-AA4B-70F33871FC52}" srcOrd="0" destOrd="0" presId="urn:microsoft.com/office/officeart/2008/layout/LinedList"/>
    <dgm:cxn modelId="{53250E53-0A46-4EE8-8C65-ECB6AD81CE06}" srcId="{43EB799B-9368-454B-B613-426A2C14C090}" destId="{14C4D810-1484-4F66-9D80-0A8637C6C30A}" srcOrd="0" destOrd="0" parTransId="{749EF337-9520-49D8-B7D0-2BA35326F7B8}" sibTransId="{6DE75FE6-0D22-45A4-9D39-A050347C5BF0}"/>
    <dgm:cxn modelId="{5031CFED-D1AE-4E8C-82CD-242B6DD656EC}" type="presOf" srcId="{43EB799B-9368-454B-B613-426A2C14C090}" destId="{D0FEAACA-B6F9-4CB1-9906-FF80EE83659C}" srcOrd="0" destOrd="0" presId="urn:microsoft.com/office/officeart/2008/layout/LinedList"/>
    <dgm:cxn modelId="{9C44CCFE-E509-43AF-A68C-22AB84A7686F}" type="presOf" srcId="{14C4D810-1484-4F66-9D80-0A8637C6C30A}" destId="{E8B31BB6-2A69-4580-B13F-897D7FA85278}" srcOrd="0" destOrd="0" presId="urn:microsoft.com/office/officeart/2008/layout/LinedList"/>
    <dgm:cxn modelId="{0AE53B68-86C3-4D63-8F2E-BF4045869518}" type="presParOf" srcId="{7A2A7387-D95B-4838-AA4B-70F33871FC52}" destId="{B047E600-7B49-484B-9EEB-870015CE3481}" srcOrd="0" destOrd="0" presId="urn:microsoft.com/office/officeart/2008/layout/LinedList"/>
    <dgm:cxn modelId="{1A50693B-D909-4862-97B8-9D79DD4033A1}" type="presParOf" srcId="{7A2A7387-D95B-4838-AA4B-70F33871FC52}" destId="{4E96806C-A56F-421B-8A76-DD2DE1B1125B}" srcOrd="1" destOrd="0" presId="urn:microsoft.com/office/officeart/2008/layout/LinedList"/>
    <dgm:cxn modelId="{FF95AC4C-5E3C-4661-A7F2-9E2664A24E9E}" type="presParOf" srcId="{4E96806C-A56F-421B-8A76-DD2DE1B1125B}" destId="{D0FEAACA-B6F9-4CB1-9906-FF80EE83659C}" srcOrd="0" destOrd="0" presId="urn:microsoft.com/office/officeart/2008/layout/LinedList"/>
    <dgm:cxn modelId="{5DA0BA9F-0CC3-4F3A-A8FE-EE3D25096D59}" type="presParOf" srcId="{4E96806C-A56F-421B-8A76-DD2DE1B1125B}" destId="{A61359E5-FD9F-4EA5-80EC-293FF20F252D}" srcOrd="1" destOrd="0" presId="urn:microsoft.com/office/officeart/2008/layout/LinedList"/>
    <dgm:cxn modelId="{A220C7FD-05CA-47A5-BEEF-3808EE63DCA8}" type="presParOf" srcId="{A61359E5-FD9F-4EA5-80EC-293FF20F252D}" destId="{26A83A28-87D2-4964-B414-7C6442E36C31}" srcOrd="0" destOrd="0" presId="urn:microsoft.com/office/officeart/2008/layout/LinedList"/>
    <dgm:cxn modelId="{DB32317F-4470-4FAB-BA25-E493D6A406A7}" type="presParOf" srcId="{A61359E5-FD9F-4EA5-80EC-293FF20F252D}" destId="{6FB47213-5685-482A-84B8-9250ABD93499}" srcOrd="1" destOrd="0" presId="urn:microsoft.com/office/officeart/2008/layout/LinedList"/>
    <dgm:cxn modelId="{EEF4DECB-0978-4778-920D-CF5E1FDD93C4}" type="presParOf" srcId="{6FB47213-5685-482A-84B8-9250ABD93499}" destId="{561E461E-C0EE-4319-988E-63E251A6FD27}" srcOrd="0" destOrd="0" presId="urn:microsoft.com/office/officeart/2008/layout/LinedList"/>
    <dgm:cxn modelId="{8F8B2D65-178F-4175-830D-A56C5893E37B}" type="presParOf" srcId="{6FB47213-5685-482A-84B8-9250ABD93499}" destId="{E8B31BB6-2A69-4580-B13F-897D7FA85278}" srcOrd="1" destOrd="0" presId="urn:microsoft.com/office/officeart/2008/layout/LinedList"/>
    <dgm:cxn modelId="{35AAA07C-DB5E-442A-B375-30DBB299FB26}" type="presParOf" srcId="{6FB47213-5685-482A-84B8-9250ABD93499}" destId="{8E3B6F15-E59E-4124-9702-98CDBC659771}" srcOrd="2" destOrd="0" presId="urn:microsoft.com/office/officeart/2008/layout/LinedList"/>
    <dgm:cxn modelId="{EE8784D7-F5D0-4272-880D-525E9E23222E}" type="presParOf" srcId="{A61359E5-FD9F-4EA5-80EC-293FF20F252D}" destId="{438C0EEC-B419-4CC0-BA38-42DFB123162F}" srcOrd="2" destOrd="0" presId="urn:microsoft.com/office/officeart/2008/layout/LinedList"/>
    <dgm:cxn modelId="{D9353A68-ECC2-4344-8618-85998FE22B9F}" type="presParOf" srcId="{A61359E5-FD9F-4EA5-80EC-293FF20F252D}" destId="{F5A965B8-C7BA-49DE-B966-D930B3AE3A8C}" srcOrd="3" destOrd="0" presId="urn:microsoft.com/office/officeart/2008/layout/LinedList"/>
    <dgm:cxn modelId="{AC1D0B9E-DEC1-4E82-8B6B-53C24232F257}" type="presParOf" srcId="{A61359E5-FD9F-4EA5-80EC-293FF20F252D}" destId="{487DB369-A706-45D8-A516-3BA58C9BFA2F}" srcOrd="4" destOrd="0" presId="urn:microsoft.com/office/officeart/2008/layout/LinedList"/>
    <dgm:cxn modelId="{C250BFDF-6204-43E5-880F-F5182FE73E44}" type="presParOf" srcId="{487DB369-A706-45D8-A516-3BA58C9BFA2F}" destId="{64DFB6D2-4E64-4512-8B81-D3DF1C574CAE}" srcOrd="0" destOrd="0" presId="urn:microsoft.com/office/officeart/2008/layout/LinedList"/>
    <dgm:cxn modelId="{4D2C5BD9-0B68-4AB9-9EA8-B5DDE0FD2046}" type="presParOf" srcId="{487DB369-A706-45D8-A516-3BA58C9BFA2F}" destId="{BCD7C094-7CC2-4815-99E0-EBDA68AD205D}" srcOrd="1" destOrd="0" presId="urn:microsoft.com/office/officeart/2008/layout/LinedList"/>
    <dgm:cxn modelId="{77DBA223-FF00-4584-831A-EEE90E2CAFE3}" type="presParOf" srcId="{487DB369-A706-45D8-A516-3BA58C9BFA2F}" destId="{7EE8D8F4-FB82-4F24-A16D-C06BC0E7FD8F}" srcOrd="2" destOrd="0" presId="urn:microsoft.com/office/officeart/2008/layout/LinedList"/>
    <dgm:cxn modelId="{04DA53DC-EDE1-4218-84D1-819D5603DB4A}" type="presParOf" srcId="{A61359E5-FD9F-4EA5-80EC-293FF20F252D}" destId="{F6575702-E67F-4986-A2B3-3A601BEFA582}" srcOrd="5" destOrd="0" presId="urn:microsoft.com/office/officeart/2008/layout/LinedList"/>
    <dgm:cxn modelId="{00E44442-C723-425D-8A84-B66EAECA66B6}" type="presParOf" srcId="{A61359E5-FD9F-4EA5-80EC-293FF20F252D}" destId="{AAF672F2-B6A0-46B1-83D4-F90AE9E07437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8A0BCDA-B9D4-4212-83E3-46820C14645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EB799B-9368-454B-B613-426A2C14C090}">
      <dgm:prSet phldrT="[Text]" custT="1"/>
      <dgm:spPr/>
      <dgm:t>
        <a:bodyPr/>
        <a:lstStyle/>
        <a:p>
          <a:r>
            <a:rPr lang="en-US" sz="4500" dirty="0"/>
            <a:t>Channels</a:t>
          </a:r>
        </a:p>
        <a:p>
          <a:r>
            <a:rPr lang="en-US" sz="3000" dirty="0"/>
            <a:t>(Path to Customers)</a:t>
          </a:r>
        </a:p>
      </dgm:t>
    </dgm:pt>
    <dgm:pt modelId="{C4157C1B-9D84-4986-B8FF-CB12DFB4CEB0}" type="parTrans" cxnId="{350FE762-8CE9-48FA-9F35-5772B6FD3F7F}">
      <dgm:prSet/>
      <dgm:spPr/>
      <dgm:t>
        <a:bodyPr/>
        <a:lstStyle/>
        <a:p>
          <a:endParaRPr lang="en-US"/>
        </a:p>
      </dgm:t>
    </dgm:pt>
    <dgm:pt modelId="{FE3A4A1E-6561-4B4B-80F8-0CB1A54FCBD4}" type="sibTrans" cxnId="{350FE762-8CE9-48FA-9F35-5772B6FD3F7F}">
      <dgm:prSet/>
      <dgm:spPr/>
      <dgm:t>
        <a:bodyPr/>
        <a:lstStyle/>
        <a:p>
          <a:endParaRPr lang="en-US"/>
        </a:p>
      </dgm:t>
    </dgm:pt>
    <dgm:pt modelId="{14C4D810-1484-4F66-9D80-0A8637C6C30A}">
      <dgm:prSet phldrT="[Text]" custT="1"/>
      <dgm:spPr/>
      <dgm:t>
        <a:bodyPr anchor="ctr"/>
        <a:lstStyle/>
        <a:p>
          <a:r>
            <a:rPr lang="en-US" sz="4000" dirty="0"/>
            <a:t>Social Networks</a:t>
          </a:r>
        </a:p>
      </dgm:t>
    </dgm:pt>
    <dgm:pt modelId="{749EF337-9520-49D8-B7D0-2BA35326F7B8}" type="parTrans" cxnId="{53250E53-0A46-4EE8-8C65-ECB6AD81CE06}">
      <dgm:prSet/>
      <dgm:spPr/>
      <dgm:t>
        <a:bodyPr/>
        <a:lstStyle/>
        <a:p>
          <a:endParaRPr lang="en-US"/>
        </a:p>
      </dgm:t>
    </dgm:pt>
    <dgm:pt modelId="{6DE75FE6-0D22-45A4-9D39-A050347C5BF0}" type="sibTrans" cxnId="{53250E53-0A46-4EE8-8C65-ECB6AD81CE06}">
      <dgm:prSet/>
      <dgm:spPr/>
      <dgm:t>
        <a:bodyPr/>
        <a:lstStyle/>
        <a:p>
          <a:endParaRPr lang="en-US"/>
        </a:p>
      </dgm:t>
    </dgm:pt>
    <dgm:pt modelId="{2AA96633-3534-43CE-88C4-3BCD3B5E1FCD}">
      <dgm:prSet phldrT="[Text]"/>
      <dgm:spPr/>
      <dgm:t>
        <a:bodyPr/>
        <a:lstStyle/>
        <a:p>
          <a:endParaRPr lang="en-US" dirty="0"/>
        </a:p>
      </dgm:t>
    </dgm:pt>
    <dgm:pt modelId="{0F5B03EA-0374-4E81-B3AD-A93D96811122}" type="parTrans" cxnId="{A3C2B340-5CCC-4D27-A077-F80DFD2CD810}">
      <dgm:prSet/>
      <dgm:spPr/>
      <dgm:t>
        <a:bodyPr/>
        <a:lstStyle/>
        <a:p>
          <a:endParaRPr lang="en-US"/>
        </a:p>
      </dgm:t>
    </dgm:pt>
    <dgm:pt modelId="{D2AE03B5-7D9C-4F04-9B3D-CF05CE6B8581}" type="sibTrans" cxnId="{A3C2B340-5CCC-4D27-A077-F80DFD2CD810}">
      <dgm:prSet/>
      <dgm:spPr/>
      <dgm:t>
        <a:bodyPr/>
        <a:lstStyle/>
        <a:p>
          <a:endParaRPr lang="en-US"/>
        </a:p>
      </dgm:t>
    </dgm:pt>
    <dgm:pt modelId="{F1DD2F70-B411-457B-B3D6-BDCC3D60753B}">
      <dgm:prSet phldrT="[Text]" custT="1"/>
      <dgm:spPr/>
      <dgm:t>
        <a:bodyPr anchor="ctr"/>
        <a:lstStyle/>
        <a:p>
          <a:r>
            <a:rPr lang="en-US" sz="4000" dirty="0"/>
            <a:t>Blog</a:t>
          </a:r>
        </a:p>
      </dgm:t>
    </dgm:pt>
    <dgm:pt modelId="{A649AB42-FC5A-40F8-AD89-FE0495FEA62B}" type="parTrans" cxnId="{6BDDA369-4E74-4CCD-BB4D-E04CE8E6ED51}">
      <dgm:prSet/>
      <dgm:spPr/>
      <dgm:t>
        <a:bodyPr/>
        <a:lstStyle/>
        <a:p>
          <a:endParaRPr lang="en-US"/>
        </a:p>
      </dgm:t>
    </dgm:pt>
    <dgm:pt modelId="{CE0C6CF1-8D80-40C7-84F4-AB410F92DDCA}" type="sibTrans" cxnId="{6BDDA369-4E74-4CCD-BB4D-E04CE8E6ED51}">
      <dgm:prSet/>
      <dgm:spPr/>
      <dgm:t>
        <a:bodyPr/>
        <a:lstStyle/>
        <a:p>
          <a:endParaRPr lang="en-US"/>
        </a:p>
      </dgm:t>
    </dgm:pt>
    <dgm:pt modelId="{1E4D6167-BB03-4EE9-806D-201766AD01B5}">
      <dgm:prSet phldrT="[Text]" custT="1"/>
      <dgm:spPr/>
      <dgm:t>
        <a:bodyPr anchor="ctr"/>
        <a:lstStyle/>
        <a:p>
          <a:r>
            <a:rPr lang="en-US" sz="4000" dirty="0"/>
            <a:t>Advertisement</a:t>
          </a:r>
        </a:p>
      </dgm:t>
    </dgm:pt>
    <dgm:pt modelId="{FFC1C2DC-ECA5-4E58-BEFA-E286696A27BD}" type="parTrans" cxnId="{6514B94A-E1DE-4055-8803-CA29CC3906A5}">
      <dgm:prSet/>
      <dgm:spPr/>
      <dgm:t>
        <a:bodyPr/>
        <a:lstStyle/>
        <a:p>
          <a:endParaRPr lang="en-US"/>
        </a:p>
      </dgm:t>
    </dgm:pt>
    <dgm:pt modelId="{CE0BFA04-D546-402E-ABD6-D03E4A4DABBA}" type="sibTrans" cxnId="{6514B94A-E1DE-4055-8803-CA29CC3906A5}">
      <dgm:prSet/>
      <dgm:spPr/>
      <dgm:t>
        <a:bodyPr/>
        <a:lstStyle/>
        <a:p>
          <a:endParaRPr lang="en-US"/>
        </a:p>
      </dgm:t>
    </dgm:pt>
    <dgm:pt modelId="{4878EE58-3F15-4567-8B1B-E41C61967AB3}">
      <dgm:prSet custT="1"/>
      <dgm:spPr/>
      <dgm:t>
        <a:bodyPr anchor="ctr"/>
        <a:lstStyle/>
        <a:p>
          <a:r>
            <a:rPr lang="en-US" sz="4000" dirty="0"/>
            <a:t>Email</a:t>
          </a:r>
        </a:p>
      </dgm:t>
    </dgm:pt>
    <dgm:pt modelId="{A6D7459A-8228-463D-9EF9-154FBD4362E0}" type="parTrans" cxnId="{9594F394-3B30-45DB-AB00-33E69CC64439}">
      <dgm:prSet/>
      <dgm:spPr/>
      <dgm:t>
        <a:bodyPr/>
        <a:lstStyle/>
        <a:p>
          <a:endParaRPr lang="en-US"/>
        </a:p>
      </dgm:t>
    </dgm:pt>
    <dgm:pt modelId="{E8E3A7CE-445C-4B96-9A03-5BB6FADB94D4}" type="sibTrans" cxnId="{9594F394-3B30-45DB-AB00-33E69CC64439}">
      <dgm:prSet/>
      <dgm:spPr/>
      <dgm:t>
        <a:bodyPr/>
        <a:lstStyle/>
        <a:p>
          <a:endParaRPr lang="en-US"/>
        </a:p>
      </dgm:t>
    </dgm:pt>
    <dgm:pt modelId="{AF896162-C7BE-47C1-846C-824C23C2E525}">
      <dgm:prSet custT="1"/>
      <dgm:spPr/>
      <dgm:t>
        <a:bodyPr anchor="ctr"/>
        <a:lstStyle/>
        <a:p>
          <a:r>
            <a:rPr lang="en-US" sz="4000" dirty="0"/>
            <a:t>Website</a:t>
          </a:r>
        </a:p>
      </dgm:t>
    </dgm:pt>
    <dgm:pt modelId="{E0FE4D74-DF05-429A-B3C4-12851B5FB2C3}" type="parTrans" cxnId="{B7FF33AE-AEC8-40F2-9AA2-9D457B1FE1FA}">
      <dgm:prSet/>
      <dgm:spPr/>
      <dgm:t>
        <a:bodyPr/>
        <a:lstStyle/>
        <a:p>
          <a:endParaRPr lang="en-US"/>
        </a:p>
      </dgm:t>
    </dgm:pt>
    <dgm:pt modelId="{910F5721-5EDC-4662-A47A-D1CB128B411D}" type="sibTrans" cxnId="{B7FF33AE-AEC8-40F2-9AA2-9D457B1FE1FA}">
      <dgm:prSet/>
      <dgm:spPr/>
      <dgm:t>
        <a:bodyPr/>
        <a:lstStyle/>
        <a:p>
          <a:endParaRPr lang="en-US"/>
        </a:p>
      </dgm:t>
    </dgm:pt>
    <dgm:pt modelId="{7A2A7387-D95B-4838-AA4B-70F33871FC52}" type="pres">
      <dgm:prSet presAssocID="{C8A0BCDA-B9D4-4212-83E3-46820C146459}" presName="vert0" presStyleCnt="0">
        <dgm:presLayoutVars>
          <dgm:dir/>
          <dgm:animOne val="branch"/>
          <dgm:animLvl val="lvl"/>
        </dgm:presLayoutVars>
      </dgm:prSet>
      <dgm:spPr/>
    </dgm:pt>
    <dgm:pt modelId="{B047E600-7B49-484B-9EEB-870015CE3481}" type="pres">
      <dgm:prSet presAssocID="{43EB799B-9368-454B-B613-426A2C14C090}" presName="thickLine" presStyleLbl="alignNode1" presStyleIdx="0" presStyleCnt="1"/>
      <dgm:spPr/>
    </dgm:pt>
    <dgm:pt modelId="{4E96806C-A56F-421B-8A76-DD2DE1B1125B}" type="pres">
      <dgm:prSet presAssocID="{43EB799B-9368-454B-B613-426A2C14C090}" presName="horz1" presStyleCnt="0"/>
      <dgm:spPr/>
    </dgm:pt>
    <dgm:pt modelId="{D0FEAACA-B6F9-4CB1-9906-FF80EE83659C}" type="pres">
      <dgm:prSet presAssocID="{43EB799B-9368-454B-B613-426A2C14C090}" presName="tx1" presStyleLbl="revTx" presStyleIdx="0" presStyleCnt="7" custScaleX="153487"/>
      <dgm:spPr/>
    </dgm:pt>
    <dgm:pt modelId="{A61359E5-FD9F-4EA5-80EC-293FF20F252D}" type="pres">
      <dgm:prSet presAssocID="{43EB799B-9368-454B-B613-426A2C14C090}" presName="vert1" presStyleCnt="0"/>
      <dgm:spPr/>
    </dgm:pt>
    <dgm:pt modelId="{26A83A28-87D2-4964-B414-7C6442E36C31}" type="pres">
      <dgm:prSet presAssocID="{14C4D810-1484-4F66-9D80-0A8637C6C30A}" presName="vertSpace2a" presStyleCnt="0"/>
      <dgm:spPr/>
    </dgm:pt>
    <dgm:pt modelId="{6FB47213-5685-482A-84B8-9250ABD93499}" type="pres">
      <dgm:prSet presAssocID="{14C4D810-1484-4F66-9D80-0A8637C6C30A}" presName="horz2" presStyleCnt="0"/>
      <dgm:spPr/>
    </dgm:pt>
    <dgm:pt modelId="{561E461E-C0EE-4319-988E-63E251A6FD27}" type="pres">
      <dgm:prSet presAssocID="{14C4D810-1484-4F66-9D80-0A8637C6C30A}" presName="horzSpace2" presStyleCnt="0"/>
      <dgm:spPr/>
    </dgm:pt>
    <dgm:pt modelId="{E8B31BB6-2A69-4580-B13F-897D7FA85278}" type="pres">
      <dgm:prSet presAssocID="{14C4D810-1484-4F66-9D80-0A8637C6C30A}" presName="tx2" presStyleLbl="revTx" presStyleIdx="1" presStyleCnt="7" custLinFactY="3271" custLinFactNeighborX="-375" custLinFactNeighborY="100000"/>
      <dgm:spPr/>
    </dgm:pt>
    <dgm:pt modelId="{8E3B6F15-E59E-4124-9702-98CDBC659771}" type="pres">
      <dgm:prSet presAssocID="{14C4D810-1484-4F66-9D80-0A8637C6C30A}" presName="vert2" presStyleCnt="0"/>
      <dgm:spPr/>
    </dgm:pt>
    <dgm:pt modelId="{438C0EEC-B419-4CC0-BA38-42DFB123162F}" type="pres">
      <dgm:prSet presAssocID="{14C4D810-1484-4F66-9D80-0A8637C6C30A}" presName="thinLine2b" presStyleLbl="callout" presStyleIdx="0" presStyleCnt="6"/>
      <dgm:spPr/>
    </dgm:pt>
    <dgm:pt modelId="{F5A965B8-C7BA-49DE-B966-D930B3AE3A8C}" type="pres">
      <dgm:prSet presAssocID="{14C4D810-1484-4F66-9D80-0A8637C6C30A}" presName="vertSpace2b" presStyleCnt="0"/>
      <dgm:spPr/>
    </dgm:pt>
    <dgm:pt modelId="{487DB369-A706-45D8-A516-3BA58C9BFA2F}" type="pres">
      <dgm:prSet presAssocID="{2AA96633-3534-43CE-88C4-3BCD3B5E1FCD}" presName="horz2" presStyleCnt="0"/>
      <dgm:spPr/>
    </dgm:pt>
    <dgm:pt modelId="{64DFB6D2-4E64-4512-8B81-D3DF1C574CAE}" type="pres">
      <dgm:prSet presAssocID="{2AA96633-3534-43CE-88C4-3BCD3B5E1FCD}" presName="horzSpace2" presStyleCnt="0"/>
      <dgm:spPr/>
    </dgm:pt>
    <dgm:pt modelId="{BCD7C094-7CC2-4815-99E0-EBDA68AD205D}" type="pres">
      <dgm:prSet presAssocID="{2AA96633-3534-43CE-88C4-3BCD3B5E1FCD}" presName="tx2" presStyleLbl="revTx" presStyleIdx="2" presStyleCnt="7"/>
      <dgm:spPr/>
    </dgm:pt>
    <dgm:pt modelId="{7EE8D8F4-FB82-4F24-A16D-C06BC0E7FD8F}" type="pres">
      <dgm:prSet presAssocID="{2AA96633-3534-43CE-88C4-3BCD3B5E1FCD}" presName="vert2" presStyleCnt="0"/>
      <dgm:spPr/>
    </dgm:pt>
    <dgm:pt modelId="{F6575702-E67F-4986-A2B3-3A601BEFA582}" type="pres">
      <dgm:prSet presAssocID="{2AA96633-3534-43CE-88C4-3BCD3B5E1FCD}" presName="thinLine2b" presStyleLbl="callout" presStyleIdx="1" presStyleCnt="6"/>
      <dgm:spPr/>
    </dgm:pt>
    <dgm:pt modelId="{AAF672F2-B6A0-46B1-83D4-F90AE9E07437}" type="pres">
      <dgm:prSet presAssocID="{2AA96633-3534-43CE-88C4-3BCD3B5E1FCD}" presName="vertSpace2b" presStyleCnt="0"/>
      <dgm:spPr/>
    </dgm:pt>
    <dgm:pt modelId="{935FFD43-4A92-4720-8CF2-14F54D5F8518}" type="pres">
      <dgm:prSet presAssocID="{F1DD2F70-B411-457B-B3D6-BDCC3D60753B}" presName="horz2" presStyleCnt="0"/>
      <dgm:spPr/>
    </dgm:pt>
    <dgm:pt modelId="{720B5C8E-E06C-4491-9FE0-1A86C9F641E5}" type="pres">
      <dgm:prSet presAssocID="{F1DD2F70-B411-457B-B3D6-BDCC3D60753B}" presName="horzSpace2" presStyleCnt="0"/>
      <dgm:spPr/>
    </dgm:pt>
    <dgm:pt modelId="{36849390-8523-4F86-A253-9D242CCBA1F5}" type="pres">
      <dgm:prSet presAssocID="{F1DD2F70-B411-457B-B3D6-BDCC3D60753B}" presName="tx2" presStyleLbl="revTx" presStyleIdx="3" presStyleCnt="7"/>
      <dgm:spPr/>
    </dgm:pt>
    <dgm:pt modelId="{50C4CED6-AF92-42B7-9E99-FB68F00D8F99}" type="pres">
      <dgm:prSet presAssocID="{F1DD2F70-B411-457B-B3D6-BDCC3D60753B}" presName="vert2" presStyleCnt="0"/>
      <dgm:spPr/>
    </dgm:pt>
    <dgm:pt modelId="{6BC122FB-9A56-4EBC-BF3D-2964820EE7BE}" type="pres">
      <dgm:prSet presAssocID="{F1DD2F70-B411-457B-B3D6-BDCC3D60753B}" presName="thinLine2b" presStyleLbl="callout" presStyleIdx="2" presStyleCnt="6"/>
      <dgm:spPr/>
    </dgm:pt>
    <dgm:pt modelId="{9BB439A6-1E52-4779-BA13-141DD9B7DA55}" type="pres">
      <dgm:prSet presAssocID="{F1DD2F70-B411-457B-B3D6-BDCC3D60753B}" presName="vertSpace2b" presStyleCnt="0"/>
      <dgm:spPr/>
    </dgm:pt>
    <dgm:pt modelId="{413B09F6-3069-4FDC-AF09-602DEB7AAD31}" type="pres">
      <dgm:prSet presAssocID="{1E4D6167-BB03-4EE9-806D-201766AD01B5}" presName="horz2" presStyleCnt="0"/>
      <dgm:spPr/>
    </dgm:pt>
    <dgm:pt modelId="{548E9954-F569-4676-AF94-D640B6ACE70C}" type="pres">
      <dgm:prSet presAssocID="{1E4D6167-BB03-4EE9-806D-201766AD01B5}" presName="horzSpace2" presStyleCnt="0"/>
      <dgm:spPr/>
    </dgm:pt>
    <dgm:pt modelId="{30615F9B-12D0-4B9E-BFC4-25BD10C3E08B}" type="pres">
      <dgm:prSet presAssocID="{1E4D6167-BB03-4EE9-806D-201766AD01B5}" presName="tx2" presStyleLbl="revTx" presStyleIdx="4" presStyleCnt="7"/>
      <dgm:spPr/>
    </dgm:pt>
    <dgm:pt modelId="{0D75B7CB-E67B-4D7C-93E3-8F4875531FCD}" type="pres">
      <dgm:prSet presAssocID="{1E4D6167-BB03-4EE9-806D-201766AD01B5}" presName="vert2" presStyleCnt="0"/>
      <dgm:spPr/>
    </dgm:pt>
    <dgm:pt modelId="{7184D971-A0C5-4683-AA5F-4B2D8E682F41}" type="pres">
      <dgm:prSet presAssocID="{1E4D6167-BB03-4EE9-806D-201766AD01B5}" presName="thinLine2b" presStyleLbl="callout" presStyleIdx="3" presStyleCnt="6"/>
      <dgm:spPr/>
    </dgm:pt>
    <dgm:pt modelId="{53DE2FC4-89F5-4DC7-AFDA-7E52DA884AC6}" type="pres">
      <dgm:prSet presAssocID="{1E4D6167-BB03-4EE9-806D-201766AD01B5}" presName="vertSpace2b" presStyleCnt="0"/>
      <dgm:spPr/>
    </dgm:pt>
    <dgm:pt modelId="{98215EE3-8D9C-419D-B0BD-9487B6107BB3}" type="pres">
      <dgm:prSet presAssocID="{4878EE58-3F15-4567-8B1B-E41C61967AB3}" presName="horz2" presStyleCnt="0"/>
      <dgm:spPr/>
    </dgm:pt>
    <dgm:pt modelId="{5A65E260-F6BB-47F8-AAD6-8E2455F01343}" type="pres">
      <dgm:prSet presAssocID="{4878EE58-3F15-4567-8B1B-E41C61967AB3}" presName="horzSpace2" presStyleCnt="0"/>
      <dgm:spPr/>
    </dgm:pt>
    <dgm:pt modelId="{7F3352DD-0554-4692-AE38-83A71AF44660}" type="pres">
      <dgm:prSet presAssocID="{4878EE58-3F15-4567-8B1B-E41C61967AB3}" presName="tx2" presStyleLbl="revTx" presStyleIdx="5" presStyleCnt="7"/>
      <dgm:spPr/>
    </dgm:pt>
    <dgm:pt modelId="{99A3BDCC-464B-4E15-A6DF-845D63051E7C}" type="pres">
      <dgm:prSet presAssocID="{4878EE58-3F15-4567-8B1B-E41C61967AB3}" presName="vert2" presStyleCnt="0"/>
      <dgm:spPr/>
    </dgm:pt>
    <dgm:pt modelId="{1F29665D-F216-449F-85B8-32A9A88513EB}" type="pres">
      <dgm:prSet presAssocID="{4878EE58-3F15-4567-8B1B-E41C61967AB3}" presName="thinLine2b" presStyleLbl="callout" presStyleIdx="4" presStyleCnt="6"/>
      <dgm:spPr/>
    </dgm:pt>
    <dgm:pt modelId="{F7C06868-CF2D-4001-864F-511FB06928A6}" type="pres">
      <dgm:prSet presAssocID="{4878EE58-3F15-4567-8B1B-E41C61967AB3}" presName="vertSpace2b" presStyleCnt="0"/>
      <dgm:spPr/>
    </dgm:pt>
    <dgm:pt modelId="{094085B3-8203-4EE0-A8FD-E02AC1D96FFB}" type="pres">
      <dgm:prSet presAssocID="{AF896162-C7BE-47C1-846C-824C23C2E525}" presName="horz2" presStyleCnt="0"/>
      <dgm:spPr/>
    </dgm:pt>
    <dgm:pt modelId="{04990F3F-F415-4B9D-9596-9683949548BD}" type="pres">
      <dgm:prSet presAssocID="{AF896162-C7BE-47C1-846C-824C23C2E525}" presName="horzSpace2" presStyleCnt="0"/>
      <dgm:spPr/>
    </dgm:pt>
    <dgm:pt modelId="{7A26A398-4632-46A4-8848-E7934C68FD87}" type="pres">
      <dgm:prSet presAssocID="{AF896162-C7BE-47C1-846C-824C23C2E525}" presName="tx2" presStyleLbl="revTx" presStyleIdx="6" presStyleCnt="7"/>
      <dgm:spPr/>
    </dgm:pt>
    <dgm:pt modelId="{A6F29B83-B347-48B2-AC21-9CFAD24DCD5A}" type="pres">
      <dgm:prSet presAssocID="{AF896162-C7BE-47C1-846C-824C23C2E525}" presName="vert2" presStyleCnt="0"/>
      <dgm:spPr/>
    </dgm:pt>
    <dgm:pt modelId="{79EE35ED-2681-4B9D-9A67-8D539CC2274C}" type="pres">
      <dgm:prSet presAssocID="{AF896162-C7BE-47C1-846C-824C23C2E525}" presName="thinLine2b" presStyleLbl="callout" presStyleIdx="5" presStyleCnt="6"/>
      <dgm:spPr/>
    </dgm:pt>
    <dgm:pt modelId="{74869516-7A5D-44C8-B209-7A7E694594A0}" type="pres">
      <dgm:prSet presAssocID="{AF896162-C7BE-47C1-846C-824C23C2E525}" presName="vertSpace2b" presStyleCnt="0"/>
      <dgm:spPr/>
    </dgm:pt>
  </dgm:ptLst>
  <dgm:cxnLst>
    <dgm:cxn modelId="{DC48F50F-38BF-4C5C-9F66-C0559E4DE3BC}" type="presOf" srcId="{AF896162-C7BE-47C1-846C-824C23C2E525}" destId="{7A26A398-4632-46A4-8848-E7934C68FD87}" srcOrd="0" destOrd="0" presId="urn:microsoft.com/office/officeart/2008/layout/LinedList"/>
    <dgm:cxn modelId="{11CD6017-C64D-4FD6-BF7D-8123E78D75EF}" type="presOf" srcId="{4878EE58-3F15-4567-8B1B-E41C61967AB3}" destId="{7F3352DD-0554-4692-AE38-83A71AF44660}" srcOrd="0" destOrd="0" presId="urn:microsoft.com/office/officeart/2008/layout/LinedList"/>
    <dgm:cxn modelId="{7994DF25-23CB-42FB-AB5D-A2B838FC6F9F}" type="presOf" srcId="{2AA96633-3534-43CE-88C4-3BCD3B5E1FCD}" destId="{BCD7C094-7CC2-4815-99E0-EBDA68AD205D}" srcOrd="0" destOrd="0" presId="urn:microsoft.com/office/officeart/2008/layout/LinedList"/>
    <dgm:cxn modelId="{A3C2B340-5CCC-4D27-A077-F80DFD2CD810}" srcId="{43EB799B-9368-454B-B613-426A2C14C090}" destId="{2AA96633-3534-43CE-88C4-3BCD3B5E1FCD}" srcOrd="1" destOrd="0" parTransId="{0F5B03EA-0374-4E81-B3AD-A93D96811122}" sibTransId="{D2AE03B5-7D9C-4F04-9B3D-CF05CE6B8581}"/>
    <dgm:cxn modelId="{350FE762-8CE9-48FA-9F35-5772B6FD3F7F}" srcId="{C8A0BCDA-B9D4-4212-83E3-46820C146459}" destId="{43EB799B-9368-454B-B613-426A2C14C090}" srcOrd="0" destOrd="0" parTransId="{C4157C1B-9D84-4986-B8FF-CB12DFB4CEB0}" sibTransId="{FE3A4A1E-6561-4B4B-80F8-0CB1A54FCBD4}"/>
    <dgm:cxn modelId="{6BDDA369-4E74-4CCD-BB4D-E04CE8E6ED51}" srcId="{43EB799B-9368-454B-B613-426A2C14C090}" destId="{F1DD2F70-B411-457B-B3D6-BDCC3D60753B}" srcOrd="2" destOrd="0" parTransId="{A649AB42-FC5A-40F8-AD89-FE0495FEA62B}" sibTransId="{CE0C6CF1-8D80-40C7-84F4-AB410F92DDCA}"/>
    <dgm:cxn modelId="{6514B94A-E1DE-4055-8803-CA29CC3906A5}" srcId="{43EB799B-9368-454B-B613-426A2C14C090}" destId="{1E4D6167-BB03-4EE9-806D-201766AD01B5}" srcOrd="3" destOrd="0" parTransId="{FFC1C2DC-ECA5-4E58-BEFA-E286696A27BD}" sibTransId="{CE0BFA04-D546-402E-ABD6-D03E4A4DABBA}"/>
    <dgm:cxn modelId="{9F35416E-EB52-4C52-A1CF-CFAF3D170E34}" type="presOf" srcId="{F1DD2F70-B411-457B-B3D6-BDCC3D60753B}" destId="{36849390-8523-4F86-A253-9D242CCBA1F5}" srcOrd="0" destOrd="0" presId="urn:microsoft.com/office/officeart/2008/layout/LinedList"/>
    <dgm:cxn modelId="{D98B0771-91DF-48B9-866C-1858CB2469B2}" type="presOf" srcId="{1E4D6167-BB03-4EE9-806D-201766AD01B5}" destId="{30615F9B-12D0-4B9E-BFC4-25BD10C3E08B}" srcOrd="0" destOrd="0" presId="urn:microsoft.com/office/officeart/2008/layout/LinedList"/>
    <dgm:cxn modelId="{71A84751-80BD-4ECB-B88E-7A97C35D840A}" type="presOf" srcId="{C8A0BCDA-B9D4-4212-83E3-46820C146459}" destId="{7A2A7387-D95B-4838-AA4B-70F33871FC52}" srcOrd="0" destOrd="0" presId="urn:microsoft.com/office/officeart/2008/layout/LinedList"/>
    <dgm:cxn modelId="{53250E53-0A46-4EE8-8C65-ECB6AD81CE06}" srcId="{43EB799B-9368-454B-B613-426A2C14C090}" destId="{14C4D810-1484-4F66-9D80-0A8637C6C30A}" srcOrd="0" destOrd="0" parTransId="{749EF337-9520-49D8-B7D0-2BA35326F7B8}" sibTransId="{6DE75FE6-0D22-45A4-9D39-A050347C5BF0}"/>
    <dgm:cxn modelId="{9594F394-3B30-45DB-AB00-33E69CC64439}" srcId="{43EB799B-9368-454B-B613-426A2C14C090}" destId="{4878EE58-3F15-4567-8B1B-E41C61967AB3}" srcOrd="4" destOrd="0" parTransId="{A6D7459A-8228-463D-9EF9-154FBD4362E0}" sibTransId="{E8E3A7CE-445C-4B96-9A03-5BB6FADB94D4}"/>
    <dgm:cxn modelId="{B7FF33AE-AEC8-40F2-9AA2-9D457B1FE1FA}" srcId="{43EB799B-9368-454B-B613-426A2C14C090}" destId="{AF896162-C7BE-47C1-846C-824C23C2E525}" srcOrd="5" destOrd="0" parTransId="{E0FE4D74-DF05-429A-B3C4-12851B5FB2C3}" sibTransId="{910F5721-5EDC-4662-A47A-D1CB128B411D}"/>
    <dgm:cxn modelId="{5031CFED-D1AE-4E8C-82CD-242B6DD656EC}" type="presOf" srcId="{43EB799B-9368-454B-B613-426A2C14C090}" destId="{D0FEAACA-B6F9-4CB1-9906-FF80EE83659C}" srcOrd="0" destOrd="0" presId="urn:microsoft.com/office/officeart/2008/layout/LinedList"/>
    <dgm:cxn modelId="{9C44CCFE-E509-43AF-A68C-22AB84A7686F}" type="presOf" srcId="{14C4D810-1484-4F66-9D80-0A8637C6C30A}" destId="{E8B31BB6-2A69-4580-B13F-897D7FA85278}" srcOrd="0" destOrd="0" presId="urn:microsoft.com/office/officeart/2008/layout/LinedList"/>
    <dgm:cxn modelId="{0AE53B68-86C3-4D63-8F2E-BF4045869518}" type="presParOf" srcId="{7A2A7387-D95B-4838-AA4B-70F33871FC52}" destId="{B047E600-7B49-484B-9EEB-870015CE3481}" srcOrd="0" destOrd="0" presId="urn:microsoft.com/office/officeart/2008/layout/LinedList"/>
    <dgm:cxn modelId="{1A50693B-D909-4862-97B8-9D79DD4033A1}" type="presParOf" srcId="{7A2A7387-D95B-4838-AA4B-70F33871FC52}" destId="{4E96806C-A56F-421B-8A76-DD2DE1B1125B}" srcOrd="1" destOrd="0" presId="urn:microsoft.com/office/officeart/2008/layout/LinedList"/>
    <dgm:cxn modelId="{FF95AC4C-5E3C-4661-A7F2-9E2664A24E9E}" type="presParOf" srcId="{4E96806C-A56F-421B-8A76-DD2DE1B1125B}" destId="{D0FEAACA-B6F9-4CB1-9906-FF80EE83659C}" srcOrd="0" destOrd="0" presId="urn:microsoft.com/office/officeart/2008/layout/LinedList"/>
    <dgm:cxn modelId="{5DA0BA9F-0CC3-4F3A-A8FE-EE3D25096D59}" type="presParOf" srcId="{4E96806C-A56F-421B-8A76-DD2DE1B1125B}" destId="{A61359E5-FD9F-4EA5-80EC-293FF20F252D}" srcOrd="1" destOrd="0" presId="urn:microsoft.com/office/officeart/2008/layout/LinedList"/>
    <dgm:cxn modelId="{A220C7FD-05CA-47A5-BEEF-3808EE63DCA8}" type="presParOf" srcId="{A61359E5-FD9F-4EA5-80EC-293FF20F252D}" destId="{26A83A28-87D2-4964-B414-7C6442E36C31}" srcOrd="0" destOrd="0" presId="urn:microsoft.com/office/officeart/2008/layout/LinedList"/>
    <dgm:cxn modelId="{DB32317F-4470-4FAB-BA25-E493D6A406A7}" type="presParOf" srcId="{A61359E5-FD9F-4EA5-80EC-293FF20F252D}" destId="{6FB47213-5685-482A-84B8-9250ABD93499}" srcOrd="1" destOrd="0" presId="urn:microsoft.com/office/officeart/2008/layout/LinedList"/>
    <dgm:cxn modelId="{EEF4DECB-0978-4778-920D-CF5E1FDD93C4}" type="presParOf" srcId="{6FB47213-5685-482A-84B8-9250ABD93499}" destId="{561E461E-C0EE-4319-988E-63E251A6FD27}" srcOrd="0" destOrd="0" presId="urn:microsoft.com/office/officeart/2008/layout/LinedList"/>
    <dgm:cxn modelId="{8F8B2D65-178F-4175-830D-A56C5893E37B}" type="presParOf" srcId="{6FB47213-5685-482A-84B8-9250ABD93499}" destId="{E8B31BB6-2A69-4580-B13F-897D7FA85278}" srcOrd="1" destOrd="0" presId="urn:microsoft.com/office/officeart/2008/layout/LinedList"/>
    <dgm:cxn modelId="{35AAA07C-DB5E-442A-B375-30DBB299FB26}" type="presParOf" srcId="{6FB47213-5685-482A-84B8-9250ABD93499}" destId="{8E3B6F15-E59E-4124-9702-98CDBC659771}" srcOrd="2" destOrd="0" presId="urn:microsoft.com/office/officeart/2008/layout/LinedList"/>
    <dgm:cxn modelId="{EE8784D7-F5D0-4272-880D-525E9E23222E}" type="presParOf" srcId="{A61359E5-FD9F-4EA5-80EC-293FF20F252D}" destId="{438C0EEC-B419-4CC0-BA38-42DFB123162F}" srcOrd="2" destOrd="0" presId="urn:microsoft.com/office/officeart/2008/layout/LinedList"/>
    <dgm:cxn modelId="{D9353A68-ECC2-4344-8618-85998FE22B9F}" type="presParOf" srcId="{A61359E5-FD9F-4EA5-80EC-293FF20F252D}" destId="{F5A965B8-C7BA-49DE-B966-D930B3AE3A8C}" srcOrd="3" destOrd="0" presId="urn:microsoft.com/office/officeart/2008/layout/LinedList"/>
    <dgm:cxn modelId="{AC1D0B9E-DEC1-4E82-8B6B-53C24232F257}" type="presParOf" srcId="{A61359E5-FD9F-4EA5-80EC-293FF20F252D}" destId="{487DB369-A706-45D8-A516-3BA58C9BFA2F}" srcOrd="4" destOrd="0" presId="urn:microsoft.com/office/officeart/2008/layout/LinedList"/>
    <dgm:cxn modelId="{C250BFDF-6204-43E5-880F-F5182FE73E44}" type="presParOf" srcId="{487DB369-A706-45D8-A516-3BA58C9BFA2F}" destId="{64DFB6D2-4E64-4512-8B81-D3DF1C574CAE}" srcOrd="0" destOrd="0" presId="urn:microsoft.com/office/officeart/2008/layout/LinedList"/>
    <dgm:cxn modelId="{4D2C5BD9-0B68-4AB9-9EA8-B5DDE0FD2046}" type="presParOf" srcId="{487DB369-A706-45D8-A516-3BA58C9BFA2F}" destId="{BCD7C094-7CC2-4815-99E0-EBDA68AD205D}" srcOrd="1" destOrd="0" presId="urn:microsoft.com/office/officeart/2008/layout/LinedList"/>
    <dgm:cxn modelId="{77DBA223-FF00-4584-831A-EEE90E2CAFE3}" type="presParOf" srcId="{487DB369-A706-45D8-A516-3BA58C9BFA2F}" destId="{7EE8D8F4-FB82-4F24-A16D-C06BC0E7FD8F}" srcOrd="2" destOrd="0" presId="urn:microsoft.com/office/officeart/2008/layout/LinedList"/>
    <dgm:cxn modelId="{04DA53DC-EDE1-4218-84D1-819D5603DB4A}" type="presParOf" srcId="{A61359E5-FD9F-4EA5-80EC-293FF20F252D}" destId="{F6575702-E67F-4986-A2B3-3A601BEFA582}" srcOrd="5" destOrd="0" presId="urn:microsoft.com/office/officeart/2008/layout/LinedList"/>
    <dgm:cxn modelId="{00E44442-C723-425D-8A84-B66EAECA66B6}" type="presParOf" srcId="{A61359E5-FD9F-4EA5-80EC-293FF20F252D}" destId="{AAF672F2-B6A0-46B1-83D4-F90AE9E07437}" srcOrd="6" destOrd="0" presId="urn:microsoft.com/office/officeart/2008/layout/LinedList"/>
    <dgm:cxn modelId="{097DBE0F-4A85-403F-9B17-7F479A775687}" type="presParOf" srcId="{A61359E5-FD9F-4EA5-80EC-293FF20F252D}" destId="{935FFD43-4A92-4720-8CF2-14F54D5F8518}" srcOrd="7" destOrd="0" presId="urn:microsoft.com/office/officeart/2008/layout/LinedList"/>
    <dgm:cxn modelId="{D5FA7055-A4C5-4FD5-BDF6-62838590DA3B}" type="presParOf" srcId="{935FFD43-4A92-4720-8CF2-14F54D5F8518}" destId="{720B5C8E-E06C-4491-9FE0-1A86C9F641E5}" srcOrd="0" destOrd="0" presId="urn:microsoft.com/office/officeart/2008/layout/LinedList"/>
    <dgm:cxn modelId="{FD81E2B8-196B-4EC1-90A0-2DE1B11AE0C1}" type="presParOf" srcId="{935FFD43-4A92-4720-8CF2-14F54D5F8518}" destId="{36849390-8523-4F86-A253-9D242CCBA1F5}" srcOrd="1" destOrd="0" presId="urn:microsoft.com/office/officeart/2008/layout/LinedList"/>
    <dgm:cxn modelId="{5A26CA0C-29DB-40B9-B28B-F391135E5468}" type="presParOf" srcId="{935FFD43-4A92-4720-8CF2-14F54D5F8518}" destId="{50C4CED6-AF92-42B7-9E99-FB68F00D8F99}" srcOrd="2" destOrd="0" presId="urn:microsoft.com/office/officeart/2008/layout/LinedList"/>
    <dgm:cxn modelId="{0E7F15F5-7EA3-46F9-AF59-8DD59BCB0247}" type="presParOf" srcId="{A61359E5-FD9F-4EA5-80EC-293FF20F252D}" destId="{6BC122FB-9A56-4EBC-BF3D-2964820EE7BE}" srcOrd="8" destOrd="0" presId="urn:microsoft.com/office/officeart/2008/layout/LinedList"/>
    <dgm:cxn modelId="{48960EAF-294E-4CB5-8CB0-B4F9E42CE4A6}" type="presParOf" srcId="{A61359E5-FD9F-4EA5-80EC-293FF20F252D}" destId="{9BB439A6-1E52-4779-BA13-141DD9B7DA55}" srcOrd="9" destOrd="0" presId="urn:microsoft.com/office/officeart/2008/layout/LinedList"/>
    <dgm:cxn modelId="{FB934D22-EBAE-4108-8329-53349210B6CD}" type="presParOf" srcId="{A61359E5-FD9F-4EA5-80EC-293FF20F252D}" destId="{413B09F6-3069-4FDC-AF09-602DEB7AAD31}" srcOrd="10" destOrd="0" presId="urn:microsoft.com/office/officeart/2008/layout/LinedList"/>
    <dgm:cxn modelId="{34B05716-98E8-4879-B010-AD034666C79D}" type="presParOf" srcId="{413B09F6-3069-4FDC-AF09-602DEB7AAD31}" destId="{548E9954-F569-4676-AF94-D640B6ACE70C}" srcOrd="0" destOrd="0" presId="urn:microsoft.com/office/officeart/2008/layout/LinedList"/>
    <dgm:cxn modelId="{4C468F8B-AB36-402F-9E35-A2EE59B623B1}" type="presParOf" srcId="{413B09F6-3069-4FDC-AF09-602DEB7AAD31}" destId="{30615F9B-12D0-4B9E-BFC4-25BD10C3E08B}" srcOrd="1" destOrd="0" presId="urn:microsoft.com/office/officeart/2008/layout/LinedList"/>
    <dgm:cxn modelId="{D6722CB3-35B5-4837-A288-690DF9621883}" type="presParOf" srcId="{413B09F6-3069-4FDC-AF09-602DEB7AAD31}" destId="{0D75B7CB-E67B-4D7C-93E3-8F4875531FCD}" srcOrd="2" destOrd="0" presId="urn:microsoft.com/office/officeart/2008/layout/LinedList"/>
    <dgm:cxn modelId="{809D2C16-36E9-48C5-A870-8CB5DD153851}" type="presParOf" srcId="{A61359E5-FD9F-4EA5-80EC-293FF20F252D}" destId="{7184D971-A0C5-4683-AA5F-4B2D8E682F41}" srcOrd="11" destOrd="0" presId="urn:microsoft.com/office/officeart/2008/layout/LinedList"/>
    <dgm:cxn modelId="{DB6A72A2-455D-48ED-9E97-31A8A55AA549}" type="presParOf" srcId="{A61359E5-FD9F-4EA5-80EC-293FF20F252D}" destId="{53DE2FC4-89F5-4DC7-AFDA-7E52DA884AC6}" srcOrd="12" destOrd="0" presId="urn:microsoft.com/office/officeart/2008/layout/LinedList"/>
    <dgm:cxn modelId="{32B5501A-BB73-4753-AB69-24370CEC0E3E}" type="presParOf" srcId="{A61359E5-FD9F-4EA5-80EC-293FF20F252D}" destId="{98215EE3-8D9C-419D-B0BD-9487B6107BB3}" srcOrd="13" destOrd="0" presId="urn:microsoft.com/office/officeart/2008/layout/LinedList"/>
    <dgm:cxn modelId="{17296A7A-D99B-4622-8BFA-C030930A9F60}" type="presParOf" srcId="{98215EE3-8D9C-419D-B0BD-9487B6107BB3}" destId="{5A65E260-F6BB-47F8-AAD6-8E2455F01343}" srcOrd="0" destOrd="0" presId="urn:microsoft.com/office/officeart/2008/layout/LinedList"/>
    <dgm:cxn modelId="{64FE4C89-C692-469A-A7BD-19C50976F119}" type="presParOf" srcId="{98215EE3-8D9C-419D-B0BD-9487B6107BB3}" destId="{7F3352DD-0554-4692-AE38-83A71AF44660}" srcOrd="1" destOrd="0" presId="urn:microsoft.com/office/officeart/2008/layout/LinedList"/>
    <dgm:cxn modelId="{2FA40CB1-5854-4B5E-9FFE-415053ACCE17}" type="presParOf" srcId="{98215EE3-8D9C-419D-B0BD-9487B6107BB3}" destId="{99A3BDCC-464B-4E15-A6DF-845D63051E7C}" srcOrd="2" destOrd="0" presId="urn:microsoft.com/office/officeart/2008/layout/LinedList"/>
    <dgm:cxn modelId="{EB9BC699-DEC6-402D-A8F2-AC573AB63E67}" type="presParOf" srcId="{A61359E5-FD9F-4EA5-80EC-293FF20F252D}" destId="{1F29665D-F216-449F-85B8-32A9A88513EB}" srcOrd="14" destOrd="0" presId="urn:microsoft.com/office/officeart/2008/layout/LinedList"/>
    <dgm:cxn modelId="{50EB9626-C1C0-409F-B478-24B60146F6EB}" type="presParOf" srcId="{A61359E5-FD9F-4EA5-80EC-293FF20F252D}" destId="{F7C06868-CF2D-4001-864F-511FB06928A6}" srcOrd="15" destOrd="0" presId="urn:microsoft.com/office/officeart/2008/layout/LinedList"/>
    <dgm:cxn modelId="{7E5D7B1A-04CA-4835-9F87-938E72072157}" type="presParOf" srcId="{A61359E5-FD9F-4EA5-80EC-293FF20F252D}" destId="{094085B3-8203-4EE0-A8FD-E02AC1D96FFB}" srcOrd="16" destOrd="0" presId="urn:microsoft.com/office/officeart/2008/layout/LinedList"/>
    <dgm:cxn modelId="{1EBCF545-E305-4ACF-AB4A-2063E03AC19C}" type="presParOf" srcId="{094085B3-8203-4EE0-A8FD-E02AC1D96FFB}" destId="{04990F3F-F415-4B9D-9596-9683949548BD}" srcOrd="0" destOrd="0" presId="urn:microsoft.com/office/officeart/2008/layout/LinedList"/>
    <dgm:cxn modelId="{B8D71E60-ABCA-4539-A400-632E19653766}" type="presParOf" srcId="{094085B3-8203-4EE0-A8FD-E02AC1D96FFB}" destId="{7A26A398-4632-46A4-8848-E7934C68FD87}" srcOrd="1" destOrd="0" presId="urn:microsoft.com/office/officeart/2008/layout/LinedList"/>
    <dgm:cxn modelId="{35D4CB5F-9823-418B-B767-626808479D4B}" type="presParOf" srcId="{094085B3-8203-4EE0-A8FD-E02AC1D96FFB}" destId="{A6F29B83-B347-48B2-AC21-9CFAD24DCD5A}" srcOrd="2" destOrd="0" presId="urn:microsoft.com/office/officeart/2008/layout/LinedList"/>
    <dgm:cxn modelId="{8D47284A-6BF8-4412-89CC-55D6EFB10210}" type="presParOf" srcId="{A61359E5-FD9F-4EA5-80EC-293FF20F252D}" destId="{79EE35ED-2681-4B9D-9A67-8D539CC2274C}" srcOrd="17" destOrd="0" presId="urn:microsoft.com/office/officeart/2008/layout/LinedList"/>
    <dgm:cxn modelId="{6AD04339-6B6F-45BF-B936-C901D3DA152D}" type="presParOf" srcId="{A61359E5-FD9F-4EA5-80EC-293FF20F252D}" destId="{74869516-7A5D-44C8-B209-7A7E694594A0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8A0BCDA-B9D4-4212-83E3-46820C14645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EB799B-9368-454B-B613-426A2C14C090}">
      <dgm:prSet phldrT="[Text]" custT="1"/>
      <dgm:spPr/>
      <dgm:t>
        <a:bodyPr/>
        <a:lstStyle/>
        <a:p>
          <a:r>
            <a:rPr lang="en-US" sz="4500" dirty="0"/>
            <a:t>Customer Segments</a:t>
          </a:r>
        </a:p>
        <a:p>
          <a:r>
            <a:rPr lang="en-US" sz="3000" dirty="0"/>
            <a:t>(Target Customers)</a:t>
          </a:r>
        </a:p>
      </dgm:t>
    </dgm:pt>
    <dgm:pt modelId="{C4157C1B-9D84-4986-B8FF-CB12DFB4CEB0}" type="parTrans" cxnId="{350FE762-8CE9-48FA-9F35-5772B6FD3F7F}">
      <dgm:prSet/>
      <dgm:spPr/>
      <dgm:t>
        <a:bodyPr/>
        <a:lstStyle/>
        <a:p>
          <a:endParaRPr lang="en-US"/>
        </a:p>
      </dgm:t>
    </dgm:pt>
    <dgm:pt modelId="{FE3A4A1E-6561-4B4B-80F8-0CB1A54FCBD4}" type="sibTrans" cxnId="{350FE762-8CE9-48FA-9F35-5772B6FD3F7F}">
      <dgm:prSet/>
      <dgm:spPr/>
      <dgm:t>
        <a:bodyPr/>
        <a:lstStyle/>
        <a:p>
          <a:endParaRPr lang="en-US"/>
        </a:p>
      </dgm:t>
    </dgm:pt>
    <dgm:pt modelId="{14C4D810-1484-4F66-9D80-0A8637C6C30A}">
      <dgm:prSet phldrT="[Text]" custT="1"/>
      <dgm:spPr/>
      <dgm:t>
        <a:bodyPr anchor="ctr"/>
        <a:lstStyle/>
        <a:p>
          <a:r>
            <a:rPr lang="en-US" sz="4000" dirty="0"/>
            <a:t>Filipinos/Foreigners</a:t>
          </a:r>
        </a:p>
      </dgm:t>
    </dgm:pt>
    <dgm:pt modelId="{749EF337-9520-49D8-B7D0-2BA35326F7B8}" type="parTrans" cxnId="{53250E53-0A46-4EE8-8C65-ECB6AD81CE06}">
      <dgm:prSet/>
      <dgm:spPr/>
      <dgm:t>
        <a:bodyPr/>
        <a:lstStyle/>
        <a:p>
          <a:endParaRPr lang="en-US"/>
        </a:p>
      </dgm:t>
    </dgm:pt>
    <dgm:pt modelId="{6DE75FE6-0D22-45A4-9D39-A050347C5BF0}" type="sibTrans" cxnId="{53250E53-0A46-4EE8-8C65-ECB6AD81CE06}">
      <dgm:prSet/>
      <dgm:spPr/>
      <dgm:t>
        <a:bodyPr/>
        <a:lstStyle/>
        <a:p>
          <a:endParaRPr lang="en-US"/>
        </a:p>
      </dgm:t>
    </dgm:pt>
    <dgm:pt modelId="{2AA96633-3534-43CE-88C4-3BCD3B5E1FCD}">
      <dgm:prSet phldrT="[Text]"/>
      <dgm:spPr/>
      <dgm:t>
        <a:bodyPr/>
        <a:lstStyle/>
        <a:p>
          <a:endParaRPr lang="en-US" dirty="0"/>
        </a:p>
      </dgm:t>
    </dgm:pt>
    <dgm:pt modelId="{0F5B03EA-0374-4E81-B3AD-A93D96811122}" type="parTrans" cxnId="{A3C2B340-5CCC-4D27-A077-F80DFD2CD810}">
      <dgm:prSet/>
      <dgm:spPr/>
      <dgm:t>
        <a:bodyPr/>
        <a:lstStyle/>
        <a:p>
          <a:endParaRPr lang="en-US"/>
        </a:p>
      </dgm:t>
    </dgm:pt>
    <dgm:pt modelId="{D2AE03B5-7D9C-4F04-9B3D-CF05CE6B8581}" type="sibTrans" cxnId="{A3C2B340-5CCC-4D27-A077-F80DFD2CD810}">
      <dgm:prSet/>
      <dgm:spPr/>
      <dgm:t>
        <a:bodyPr/>
        <a:lstStyle/>
        <a:p>
          <a:endParaRPr lang="en-US"/>
        </a:p>
      </dgm:t>
    </dgm:pt>
    <dgm:pt modelId="{F1DD2F70-B411-457B-B3D6-BDCC3D60753B}">
      <dgm:prSet phldrT="[Text]" custT="1"/>
      <dgm:spPr/>
      <dgm:t>
        <a:bodyPr anchor="ctr"/>
        <a:lstStyle/>
        <a:p>
          <a:r>
            <a:rPr lang="en-US" sz="4000" dirty="0"/>
            <a:t>Both female and male</a:t>
          </a:r>
        </a:p>
      </dgm:t>
    </dgm:pt>
    <dgm:pt modelId="{A649AB42-FC5A-40F8-AD89-FE0495FEA62B}" type="parTrans" cxnId="{6BDDA369-4E74-4CCD-BB4D-E04CE8E6ED51}">
      <dgm:prSet/>
      <dgm:spPr/>
      <dgm:t>
        <a:bodyPr/>
        <a:lstStyle/>
        <a:p>
          <a:endParaRPr lang="en-US"/>
        </a:p>
      </dgm:t>
    </dgm:pt>
    <dgm:pt modelId="{CE0C6CF1-8D80-40C7-84F4-AB410F92DDCA}" type="sibTrans" cxnId="{6BDDA369-4E74-4CCD-BB4D-E04CE8E6ED51}">
      <dgm:prSet/>
      <dgm:spPr/>
      <dgm:t>
        <a:bodyPr/>
        <a:lstStyle/>
        <a:p>
          <a:endParaRPr lang="en-US"/>
        </a:p>
      </dgm:t>
    </dgm:pt>
    <dgm:pt modelId="{1E4D6167-BB03-4EE9-806D-201766AD01B5}">
      <dgm:prSet phldrT="[Text]" custT="1"/>
      <dgm:spPr/>
      <dgm:t>
        <a:bodyPr anchor="ctr"/>
        <a:lstStyle/>
        <a:p>
          <a:r>
            <a:rPr lang="en-US" sz="4000" dirty="0"/>
            <a:t>18 and above</a:t>
          </a:r>
        </a:p>
      </dgm:t>
    </dgm:pt>
    <dgm:pt modelId="{FFC1C2DC-ECA5-4E58-BEFA-E286696A27BD}" type="parTrans" cxnId="{6514B94A-E1DE-4055-8803-CA29CC3906A5}">
      <dgm:prSet/>
      <dgm:spPr/>
      <dgm:t>
        <a:bodyPr/>
        <a:lstStyle/>
        <a:p>
          <a:endParaRPr lang="en-US"/>
        </a:p>
      </dgm:t>
    </dgm:pt>
    <dgm:pt modelId="{CE0BFA04-D546-402E-ABD6-D03E4A4DABBA}" type="sibTrans" cxnId="{6514B94A-E1DE-4055-8803-CA29CC3906A5}">
      <dgm:prSet/>
      <dgm:spPr/>
      <dgm:t>
        <a:bodyPr/>
        <a:lstStyle/>
        <a:p>
          <a:endParaRPr lang="en-US"/>
        </a:p>
      </dgm:t>
    </dgm:pt>
    <dgm:pt modelId="{4878EE58-3F15-4567-8B1B-E41C61967AB3}">
      <dgm:prSet custT="1"/>
      <dgm:spPr/>
      <dgm:t>
        <a:bodyPr anchor="ctr"/>
        <a:lstStyle/>
        <a:p>
          <a:r>
            <a:rPr lang="en-US" sz="4000" dirty="0"/>
            <a:t>Tourists</a:t>
          </a:r>
        </a:p>
      </dgm:t>
    </dgm:pt>
    <dgm:pt modelId="{A6D7459A-8228-463D-9EF9-154FBD4362E0}" type="parTrans" cxnId="{9594F394-3B30-45DB-AB00-33E69CC64439}">
      <dgm:prSet/>
      <dgm:spPr/>
      <dgm:t>
        <a:bodyPr/>
        <a:lstStyle/>
        <a:p>
          <a:endParaRPr lang="en-US"/>
        </a:p>
      </dgm:t>
    </dgm:pt>
    <dgm:pt modelId="{E8E3A7CE-445C-4B96-9A03-5BB6FADB94D4}" type="sibTrans" cxnId="{9594F394-3B30-45DB-AB00-33E69CC64439}">
      <dgm:prSet/>
      <dgm:spPr/>
      <dgm:t>
        <a:bodyPr/>
        <a:lstStyle/>
        <a:p>
          <a:endParaRPr lang="en-US"/>
        </a:p>
      </dgm:t>
    </dgm:pt>
    <dgm:pt modelId="{1850B66C-B759-455E-8D18-46E039DE62E6}">
      <dgm:prSet custT="1"/>
      <dgm:spPr/>
      <dgm:t>
        <a:bodyPr anchor="ctr"/>
        <a:lstStyle/>
        <a:p>
          <a:r>
            <a:rPr lang="en-US" sz="4000" dirty="0"/>
            <a:t>Travelers</a:t>
          </a:r>
        </a:p>
      </dgm:t>
    </dgm:pt>
    <dgm:pt modelId="{C067DF0B-AA70-4CF8-982A-511A0CED55C1}" type="parTrans" cxnId="{C1DF5489-AC9A-481F-83A9-06C7067113B3}">
      <dgm:prSet/>
      <dgm:spPr/>
      <dgm:t>
        <a:bodyPr/>
        <a:lstStyle/>
        <a:p>
          <a:endParaRPr lang="en-US"/>
        </a:p>
      </dgm:t>
    </dgm:pt>
    <dgm:pt modelId="{895660BF-729B-407D-BA86-1F2E1DFE8B32}" type="sibTrans" cxnId="{C1DF5489-AC9A-481F-83A9-06C7067113B3}">
      <dgm:prSet/>
      <dgm:spPr/>
      <dgm:t>
        <a:bodyPr/>
        <a:lstStyle/>
        <a:p>
          <a:endParaRPr lang="en-US"/>
        </a:p>
      </dgm:t>
    </dgm:pt>
    <dgm:pt modelId="{7A2A7387-D95B-4838-AA4B-70F33871FC52}" type="pres">
      <dgm:prSet presAssocID="{C8A0BCDA-B9D4-4212-83E3-46820C146459}" presName="vert0" presStyleCnt="0">
        <dgm:presLayoutVars>
          <dgm:dir/>
          <dgm:animOne val="branch"/>
          <dgm:animLvl val="lvl"/>
        </dgm:presLayoutVars>
      </dgm:prSet>
      <dgm:spPr/>
    </dgm:pt>
    <dgm:pt modelId="{B047E600-7B49-484B-9EEB-870015CE3481}" type="pres">
      <dgm:prSet presAssocID="{43EB799B-9368-454B-B613-426A2C14C090}" presName="thickLine" presStyleLbl="alignNode1" presStyleIdx="0" presStyleCnt="1"/>
      <dgm:spPr/>
    </dgm:pt>
    <dgm:pt modelId="{4E96806C-A56F-421B-8A76-DD2DE1B1125B}" type="pres">
      <dgm:prSet presAssocID="{43EB799B-9368-454B-B613-426A2C14C090}" presName="horz1" presStyleCnt="0"/>
      <dgm:spPr/>
    </dgm:pt>
    <dgm:pt modelId="{D0FEAACA-B6F9-4CB1-9906-FF80EE83659C}" type="pres">
      <dgm:prSet presAssocID="{43EB799B-9368-454B-B613-426A2C14C090}" presName="tx1" presStyleLbl="revTx" presStyleIdx="0" presStyleCnt="7" custScaleX="169655"/>
      <dgm:spPr/>
    </dgm:pt>
    <dgm:pt modelId="{A61359E5-FD9F-4EA5-80EC-293FF20F252D}" type="pres">
      <dgm:prSet presAssocID="{43EB799B-9368-454B-B613-426A2C14C090}" presName="vert1" presStyleCnt="0"/>
      <dgm:spPr/>
    </dgm:pt>
    <dgm:pt modelId="{26A83A28-87D2-4964-B414-7C6442E36C31}" type="pres">
      <dgm:prSet presAssocID="{14C4D810-1484-4F66-9D80-0A8637C6C30A}" presName="vertSpace2a" presStyleCnt="0"/>
      <dgm:spPr/>
    </dgm:pt>
    <dgm:pt modelId="{6FB47213-5685-482A-84B8-9250ABD93499}" type="pres">
      <dgm:prSet presAssocID="{14C4D810-1484-4F66-9D80-0A8637C6C30A}" presName="horz2" presStyleCnt="0"/>
      <dgm:spPr/>
    </dgm:pt>
    <dgm:pt modelId="{561E461E-C0EE-4319-988E-63E251A6FD27}" type="pres">
      <dgm:prSet presAssocID="{14C4D810-1484-4F66-9D80-0A8637C6C30A}" presName="horzSpace2" presStyleCnt="0"/>
      <dgm:spPr/>
    </dgm:pt>
    <dgm:pt modelId="{E8B31BB6-2A69-4580-B13F-897D7FA85278}" type="pres">
      <dgm:prSet presAssocID="{14C4D810-1484-4F66-9D80-0A8637C6C30A}" presName="tx2" presStyleLbl="revTx" presStyleIdx="1" presStyleCnt="7" custLinFactY="3271" custLinFactNeighborX="-375" custLinFactNeighborY="100000"/>
      <dgm:spPr/>
    </dgm:pt>
    <dgm:pt modelId="{8E3B6F15-E59E-4124-9702-98CDBC659771}" type="pres">
      <dgm:prSet presAssocID="{14C4D810-1484-4F66-9D80-0A8637C6C30A}" presName="vert2" presStyleCnt="0"/>
      <dgm:spPr/>
    </dgm:pt>
    <dgm:pt modelId="{438C0EEC-B419-4CC0-BA38-42DFB123162F}" type="pres">
      <dgm:prSet presAssocID="{14C4D810-1484-4F66-9D80-0A8637C6C30A}" presName="thinLine2b" presStyleLbl="callout" presStyleIdx="0" presStyleCnt="6"/>
      <dgm:spPr/>
    </dgm:pt>
    <dgm:pt modelId="{F5A965B8-C7BA-49DE-B966-D930B3AE3A8C}" type="pres">
      <dgm:prSet presAssocID="{14C4D810-1484-4F66-9D80-0A8637C6C30A}" presName="vertSpace2b" presStyleCnt="0"/>
      <dgm:spPr/>
    </dgm:pt>
    <dgm:pt modelId="{487DB369-A706-45D8-A516-3BA58C9BFA2F}" type="pres">
      <dgm:prSet presAssocID="{2AA96633-3534-43CE-88C4-3BCD3B5E1FCD}" presName="horz2" presStyleCnt="0"/>
      <dgm:spPr/>
    </dgm:pt>
    <dgm:pt modelId="{64DFB6D2-4E64-4512-8B81-D3DF1C574CAE}" type="pres">
      <dgm:prSet presAssocID="{2AA96633-3534-43CE-88C4-3BCD3B5E1FCD}" presName="horzSpace2" presStyleCnt="0"/>
      <dgm:spPr/>
    </dgm:pt>
    <dgm:pt modelId="{BCD7C094-7CC2-4815-99E0-EBDA68AD205D}" type="pres">
      <dgm:prSet presAssocID="{2AA96633-3534-43CE-88C4-3BCD3B5E1FCD}" presName="tx2" presStyleLbl="revTx" presStyleIdx="2" presStyleCnt="7"/>
      <dgm:spPr/>
    </dgm:pt>
    <dgm:pt modelId="{7EE8D8F4-FB82-4F24-A16D-C06BC0E7FD8F}" type="pres">
      <dgm:prSet presAssocID="{2AA96633-3534-43CE-88C4-3BCD3B5E1FCD}" presName="vert2" presStyleCnt="0"/>
      <dgm:spPr/>
    </dgm:pt>
    <dgm:pt modelId="{F6575702-E67F-4986-A2B3-3A601BEFA582}" type="pres">
      <dgm:prSet presAssocID="{2AA96633-3534-43CE-88C4-3BCD3B5E1FCD}" presName="thinLine2b" presStyleLbl="callout" presStyleIdx="1" presStyleCnt="6"/>
      <dgm:spPr/>
    </dgm:pt>
    <dgm:pt modelId="{AAF672F2-B6A0-46B1-83D4-F90AE9E07437}" type="pres">
      <dgm:prSet presAssocID="{2AA96633-3534-43CE-88C4-3BCD3B5E1FCD}" presName="vertSpace2b" presStyleCnt="0"/>
      <dgm:spPr/>
    </dgm:pt>
    <dgm:pt modelId="{935FFD43-4A92-4720-8CF2-14F54D5F8518}" type="pres">
      <dgm:prSet presAssocID="{F1DD2F70-B411-457B-B3D6-BDCC3D60753B}" presName="horz2" presStyleCnt="0"/>
      <dgm:spPr/>
    </dgm:pt>
    <dgm:pt modelId="{720B5C8E-E06C-4491-9FE0-1A86C9F641E5}" type="pres">
      <dgm:prSet presAssocID="{F1DD2F70-B411-457B-B3D6-BDCC3D60753B}" presName="horzSpace2" presStyleCnt="0"/>
      <dgm:spPr/>
    </dgm:pt>
    <dgm:pt modelId="{36849390-8523-4F86-A253-9D242CCBA1F5}" type="pres">
      <dgm:prSet presAssocID="{F1DD2F70-B411-457B-B3D6-BDCC3D60753B}" presName="tx2" presStyleLbl="revTx" presStyleIdx="3" presStyleCnt="7"/>
      <dgm:spPr/>
    </dgm:pt>
    <dgm:pt modelId="{50C4CED6-AF92-42B7-9E99-FB68F00D8F99}" type="pres">
      <dgm:prSet presAssocID="{F1DD2F70-B411-457B-B3D6-BDCC3D60753B}" presName="vert2" presStyleCnt="0"/>
      <dgm:spPr/>
    </dgm:pt>
    <dgm:pt modelId="{6BC122FB-9A56-4EBC-BF3D-2964820EE7BE}" type="pres">
      <dgm:prSet presAssocID="{F1DD2F70-B411-457B-B3D6-BDCC3D60753B}" presName="thinLine2b" presStyleLbl="callout" presStyleIdx="2" presStyleCnt="6"/>
      <dgm:spPr/>
    </dgm:pt>
    <dgm:pt modelId="{9BB439A6-1E52-4779-BA13-141DD9B7DA55}" type="pres">
      <dgm:prSet presAssocID="{F1DD2F70-B411-457B-B3D6-BDCC3D60753B}" presName="vertSpace2b" presStyleCnt="0"/>
      <dgm:spPr/>
    </dgm:pt>
    <dgm:pt modelId="{413B09F6-3069-4FDC-AF09-602DEB7AAD31}" type="pres">
      <dgm:prSet presAssocID="{1E4D6167-BB03-4EE9-806D-201766AD01B5}" presName="horz2" presStyleCnt="0"/>
      <dgm:spPr/>
    </dgm:pt>
    <dgm:pt modelId="{548E9954-F569-4676-AF94-D640B6ACE70C}" type="pres">
      <dgm:prSet presAssocID="{1E4D6167-BB03-4EE9-806D-201766AD01B5}" presName="horzSpace2" presStyleCnt="0"/>
      <dgm:spPr/>
    </dgm:pt>
    <dgm:pt modelId="{30615F9B-12D0-4B9E-BFC4-25BD10C3E08B}" type="pres">
      <dgm:prSet presAssocID="{1E4D6167-BB03-4EE9-806D-201766AD01B5}" presName="tx2" presStyleLbl="revTx" presStyleIdx="4" presStyleCnt="7"/>
      <dgm:spPr/>
    </dgm:pt>
    <dgm:pt modelId="{0D75B7CB-E67B-4D7C-93E3-8F4875531FCD}" type="pres">
      <dgm:prSet presAssocID="{1E4D6167-BB03-4EE9-806D-201766AD01B5}" presName="vert2" presStyleCnt="0"/>
      <dgm:spPr/>
    </dgm:pt>
    <dgm:pt modelId="{7184D971-A0C5-4683-AA5F-4B2D8E682F41}" type="pres">
      <dgm:prSet presAssocID="{1E4D6167-BB03-4EE9-806D-201766AD01B5}" presName="thinLine2b" presStyleLbl="callout" presStyleIdx="3" presStyleCnt="6"/>
      <dgm:spPr/>
    </dgm:pt>
    <dgm:pt modelId="{53DE2FC4-89F5-4DC7-AFDA-7E52DA884AC6}" type="pres">
      <dgm:prSet presAssocID="{1E4D6167-BB03-4EE9-806D-201766AD01B5}" presName="vertSpace2b" presStyleCnt="0"/>
      <dgm:spPr/>
    </dgm:pt>
    <dgm:pt modelId="{98215EE3-8D9C-419D-B0BD-9487B6107BB3}" type="pres">
      <dgm:prSet presAssocID="{4878EE58-3F15-4567-8B1B-E41C61967AB3}" presName="horz2" presStyleCnt="0"/>
      <dgm:spPr/>
    </dgm:pt>
    <dgm:pt modelId="{5A65E260-F6BB-47F8-AAD6-8E2455F01343}" type="pres">
      <dgm:prSet presAssocID="{4878EE58-3F15-4567-8B1B-E41C61967AB3}" presName="horzSpace2" presStyleCnt="0"/>
      <dgm:spPr/>
    </dgm:pt>
    <dgm:pt modelId="{7F3352DD-0554-4692-AE38-83A71AF44660}" type="pres">
      <dgm:prSet presAssocID="{4878EE58-3F15-4567-8B1B-E41C61967AB3}" presName="tx2" presStyleLbl="revTx" presStyleIdx="5" presStyleCnt="7"/>
      <dgm:spPr/>
    </dgm:pt>
    <dgm:pt modelId="{99A3BDCC-464B-4E15-A6DF-845D63051E7C}" type="pres">
      <dgm:prSet presAssocID="{4878EE58-3F15-4567-8B1B-E41C61967AB3}" presName="vert2" presStyleCnt="0"/>
      <dgm:spPr/>
    </dgm:pt>
    <dgm:pt modelId="{1F29665D-F216-449F-85B8-32A9A88513EB}" type="pres">
      <dgm:prSet presAssocID="{4878EE58-3F15-4567-8B1B-E41C61967AB3}" presName="thinLine2b" presStyleLbl="callout" presStyleIdx="4" presStyleCnt="6"/>
      <dgm:spPr/>
    </dgm:pt>
    <dgm:pt modelId="{F7C06868-CF2D-4001-864F-511FB06928A6}" type="pres">
      <dgm:prSet presAssocID="{4878EE58-3F15-4567-8B1B-E41C61967AB3}" presName="vertSpace2b" presStyleCnt="0"/>
      <dgm:spPr/>
    </dgm:pt>
    <dgm:pt modelId="{4B13BBF3-9C2A-49C9-8D23-A92F71C9AAB8}" type="pres">
      <dgm:prSet presAssocID="{1850B66C-B759-455E-8D18-46E039DE62E6}" presName="horz2" presStyleCnt="0"/>
      <dgm:spPr/>
    </dgm:pt>
    <dgm:pt modelId="{41A99421-9CEA-4651-8D2E-DF5CAA81E679}" type="pres">
      <dgm:prSet presAssocID="{1850B66C-B759-455E-8D18-46E039DE62E6}" presName="horzSpace2" presStyleCnt="0"/>
      <dgm:spPr/>
    </dgm:pt>
    <dgm:pt modelId="{D16522AA-F821-46DD-942B-E9B792327E51}" type="pres">
      <dgm:prSet presAssocID="{1850B66C-B759-455E-8D18-46E039DE62E6}" presName="tx2" presStyleLbl="revTx" presStyleIdx="6" presStyleCnt="7"/>
      <dgm:spPr/>
    </dgm:pt>
    <dgm:pt modelId="{B1C33C79-ADCF-4D62-BD53-18CA29BC4CBD}" type="pres">
      <dgm:prSet presAssocID="{1850B66C-B759-455E-8D18-46E039DE62E6}" presName="vert2" presStyleCnt="0"/>
      <dgm:spPr/>
    </dgm:pt>
    <dgm:pt modelId="{65303E47-472A-4A35-916A-1EB98470B6E6}" type="pres">
      <dgm:prSet presAssocID="{1850B66C-B759-455E-8D18-46E039DE62E6}" presName="thinLine2b" presStyleLbl="callout" presStyleIdx="5" presStyleCnt="6"/>
      <dgm:spPr/>
    </dgm:pt>
    <dgm:pt modelId="{709A6230-D93E-4964-96BA-7DF26452C4D2}" type="pres">
      <dgm:prSet presAssocID="{1850B66C-B759-455E-8D18-46E039DE62E6}" presName="vertSpace2b" presStyleCnt="0"/>
      <dgm:spPr/>
    </dgm:pt>
  </dgm:ptLst>
  <dgm:cxnLst>
    <dgm:cxn modelId="{11CD6017-C64D-4FD6-BF7D-8123E78D75EF}" type="presOf" srcId="{4878EE58-3F15-4567-8B1B-E41C61967AB3}" destId="{7F3352DD-0554-4692-AE38-83A71AF44660}" srcOrd="0" destOrd="0" presId="urn:microsoft.com/office/officeart/2008/layout/LinedList"/>
    <dgm:cxn modelId="{7994DF25-23CB-42FB-AB5D-A2B838FC6F9F}" type="presOf" srcId="{2AA96633-3534-43CE-88C4-3BCD3B5E1FCD}" destId="{BCD7C094-7CC2-4815-99E0-EBDA68AD205D}" srcOrd="0" destOrd="0" presId="urn:microsoft.com/office/officeart/2008/layout/LinedList"/>
    <dgm:cxn modelId="{A3C2B340-5CCC-4D27-A077-F80DFD2CD810}" srcId="{43EB799B-9368-454B-B613-426A2C14C090}" destId="{2AA96633-3534-43CE-88C4-3BCD3B5E1FCD}" srcOrd="1" destOrd="0" parTransId="{0F5B03EA-0374-4E81-B3AD-A93D96811122}" sibTransId="{D2AE03B5-7D9C-4F04-9B3D-CF05CE6B8581}"/>
    <dgm:cxn modelId="{350FE762-8CE9-48FA-9F35-5772B6FD3F7F}" srcId="{C8A0BCDA-B9D4-4212-83E3-46820C146459}" destId="{43EB799B-9368-454B-B613-426A2C14C090}" srcOrd="0" destOrd="0" parTransId="{C4157C1B-9D84-4986-B8FF-CB12DFB4CEB0}" sibTransId="{FE3A4A1E-6561-4B4B-80F8-0CB1A54FCBD4}"/>
    <dgm:cxn modelId="{6BDDA369-4E74-4CCD-BB4D-E04CE8E6ED51}" srcId="{43EB799B-9368-454B-B613-426A2C14C090}" destId="{F1DD2F70-B411-457B-B3D6-BDCC3D60753B}" srcOrd="2" destOrd="0" parTransId="{A649AB42-FC5A-40F8-AD89-FE0495FEA62B}" sibTransId="{CE0C6CF1-8D80-40C7-84F4-AB410F92DDCA}"/>
    <dgm:cxn modelId="{6514B94A-E1DE-4055-8803-CA29CC3906A5}" srcId="{43EB799B-9368-454B-B613-426A2C14C090}" destId="{1E4D6167-BB03-4EE9-806D-201766AD01B5}" srcOrd="3" destOrd="0" parTransId="{FFC1C2DC-ECA5-4E58-BEFA-E286696A27BD}" sibTransId="{CE0BFA04-D546-402E-ABD6-D03E4A4DABBA}"/>
    <dgm:cxn modelId="{9F35416E-EB52-4C52-A1CF-CFAF3D170E34}" type="presOf" srcId="{F1DD2F70-B411-457B-B3D6-BDCC3D60753B}" destId="{36849390-8523-4F86-A253-9D242CCBA1F5}" srcOrd="0" destOrd="0" presId="urn:microsoft.com/office/officeart/2008/layout/LinedList"/>
    <dgm:cxn modelId="{D98B0771-91DF-48B9-866C-1858CB2469B2}" type="presOf" srcId="{1E4D6167-BB03-4EE9-806D-201766AD01B5}" destId="{30615F9B-12D0-4B9E-BFC4-25BD10C3E08B}" srcOrd="0" destOrd="0" presId="urn:microsoft.com/office/officeart/2008/layout/LinedList"/>
    <dgm:cxn modelId="{71A84751-80BD-4ECB-B88E-7A97C35D840A}" type="presOf" srcId="{C8A0BCDA-B9D4-4212-83E3-46820C146459}" destId="{7A2A7387-D95B-4838-AA4B-70F33871FC52}" srcOrd="0" destOrd="0" presId="urn:microsoft.com/office/officeart/2008/layout/LinedList"/>
    <dgm:cxn modelId="{53250E53-0A46-4EE8-8C65-ECB6AD81CE06}" srcId="{43EB799B-9368-454B-B613-426A2C14C090}" destId="{14C4D810-1484-4F66-9D80-0A8637C6C30A}" srcOrd="0" destOrd="0" parTransId="{749EF337-9520-49D8-B7D0-2BA35326F7B8}" sibTransId="{6DE75FE6-0D22-45A4-9D39-A050347C5BF0}"/>
    <dgm:cxn modelId="{C1DF5489-AC9A-481F-83A9-06C7067113B3}" srcId="{43EB799B-9368-454B-B613-426A2C14C090}" destId="{1850B66C-B759-455E-8D18-46E039DE62E6}" srcOrd="5" destOrd="0" parTransId="{C067DF0B-AA70-4CF8-982A-511A0CED55C1}" sibTransId="{895660BF-729B-407D-BA86-1F2E1DFE8B32}"/>
    <dgm:cxn modelId="{9594F394-3B30-45DB-AB00-33E69CC64439}" srcId="{43EB799B-9368-454B-B613-426A2C14C090}" destId="{4878EE58-3F15-4567-8B1B-E41C61967AB3}" srcOrd="4" destOrd="0" parTransId="{A6D7459A-8228-463D-9EF9-154FBD4362E0}" sibTransId="{E8E3A7CE-445C-4B96-9A03-5BB6FADB94D4}"/>
    <dgm:cxn modelId="{5031CFED-D1AE-4E8C-82CD-242B6DD656EC}" type="presOf" srcId="{43EB799B-9368-454B-B613-426A2C14C090}" destId="{D0FEAACA-B6F9-4CB1-9906-FF80EE83659C}" srcOrd="0" destOrd="0" presId="urn:microsoft.com/office/officeart/2008/layout/LinedList"/>
    <dgm:cxn modelId="{9C44CCFE-E509-43AF-A68C-22AB84A7686F}" type="presOf" srcId="{14C4D810-1484-4F66-9D80-0A8637C6C30A}" destId="{E8B31BB6-2A69-4580-B13F-897D7FA85278}" srcOrd="0" destOrd="0" presId="urn:microsoft.com/office/officeart/2008/layout/LinedList"/>
    <dgm:cxn modelId="{D452F5FE-FC3F-4F44-8FBD-0D7E12585708}" type="presOf" srcId="{1850B66C-B759-455E-8D18-46E039DE62E6}" destId="{D16522AA-F821-46DD-942B-E9B792327E51}" srcOrd="0" destOrd="0" presId="urn:microsoft.com/office/officeart/2008/layout/LinedList"/>
    <dgm:cxn modelId="{0AE53B68-86C3-4D63-8F2E-BF4045869518}" type="presParOf" srcId="{7A2A7387-D95B-4838-AA4B-70F33871FC52}" destId="{B047E600-7B49-484B-9EEB-870015CE3481}" srcOrd="0" destOrd="0" presId="urn:microsoft.com/office/officeart/2008/layout/LinedList"/>
    <dgm:cxn modelId="{1A50693B-D909-4862-97B8-9D79DD4033A1}" type="presParOf" srcId="{7A2A7387-D95B-4838-AA4B-70F33871FC52}" destId="{4E96806C-A56F-421B-8A76-DD2DE1B1125B}" srcOrd="1" destOrd="0" presId="urn:microsoft.com/office/officeart/2008/layout/LinedList"/>
    <dgm:cxn modelId="{FF95AC4C-5E3C-4661-A7F2-9E2664A24E9E}" type="presParOf" srcId="{4E96806C-A56F-421B-8A76-DD2DE1B1125B}" destId="{D0FEAACA-B6F9-4CB1-9906-FF80EE83659C}" srcOrd="0" destOrd="0" presId="urn:microsoft.com/office/officeart/2008/layout/LinedList"/>
    <dgm:cxn modelId="{5DA0BA9F-0CC3-4F3A-A8FE-EE3D25096D59}" type="presParOf" srcId="{4E96806C-A56F-421B-8A76-DD2DE1B1125B}" destId="{A61359E5-FD9F-4EA5-80EC-293FF20F252D}" srcOrd="1" destOrd="0" presId="urn:microsoft.com/office/officeart/2008/layout/LinedList"/>
    <dgm:cxn modelId="{A220C7FD-05CA-47A5-BEEF-3808EE63DCA8}" type="presParOf" srcId="{A61359E5-FD9F-4EA5-80EC-293FF20F252D}" destId="{26A83A28-87D2-4964-B414-7C6442E36C31}" srcOrd="0" destOrd="0" presId="urn:microsoft.com/office/officeart/2008/layout/LinedList"/>
    <dgm:cxn modelId="{DB32317F-4470-4FAB-BA25-E493D6A406A7}" type="presParOf" srcId="{A61359E5-FD9F-4EA5-80EC-293FF20F252D}" destId="{6FB47213-5685-482A-84B8-9250ABD93499}" srcOrd="1" destOrd="0" presId="urn:microsoft.com/office/officeart/2008/layout/LinedList"/>
    <dgm:cxn modelId="{EEF4DECB-0978-4778-920D-CF5E1FDD93C4}" type="presParOf" srcId="{6FB47213-5685-482A-84B8-9250ABD93499}" destId="{561E461E-C0EE-4319-988E-63E251A6FD27}" srcOrd="0" destOrd="0" presId="urn:microsoft.com/office/officeart/2008/layout/LinedList"/>
    <dgm:cxn modelId="{8F8B2D65-178F-4175-830D-A56C5893E37B}" type="presParOf" srcId="{6FB47213-5685-482A-84B8-9250ABD93499}" destId="{E8B31BB6-2A69-4580-B13F-897D7FA85278}" srcOrd="1" destOrd="0" presId="urn:microsoft.com/office/officeart/2008/layout/LinedList"/>
    <dgm:cxn modelId="{35AAA07C-DB5E-442A-B375-30DBB299FB26}" type="presParOf" srcId="{6FB47213-5685-482A-84B8-9250ABD93499}" destId="{8E3B6F15-E59E-4124-9702-98CDBC659771}" srcOrd="2" destOrd="0" presId="urn:microsoft.com/office/officeart/2008/layout/LinedList"/>
    <dgm:cxn modelId="{EE8784D7-F5D0-4272-880D-525E9E23222E}" type="presParOf" srcId="{A61359E5-FD9F-4EA5-80EC-293FF20F252D}" destId="{438C0EEC-B419-4CC0-BA38-42DFB123162F}" srcOrd="2" destOrd="0" presId="urn:microsoft.com/office/officeart/2008/layout/LinedList"/>
    <dgm:cxn modelId="{D9353A68-ECC2-4344-8618-85998FE22B9F}" type="presParOf" srcId="{A61359E5-FD9F-4EA5-80EC-293FF20F252D}" destId="{F5A965B8-C7BA-49DE-B966-D930B3AE3A8C}" srcOrd="3" destOrd="0" presId="urn:microsoft.com/office/officeart/2008/layout/LinedList"/>
    <dgm:cxn modelId="{AC1D0B9E-DEC1-4E82-8B6B-53C24232F257}" type="presParOf" srcId="{A61359E5-FD9F-4EA5-80EC-293FF20F252D}" destId="{487DB369-A706-45D8-A516-3BA58C9BFA2F}" srcOrd="4" destOrd="0" presId="urn:microsoft.com/office/officeart/2008/layout/LinedList"/>
    <dgm:cxn modelId="{C250BFDF-6204-43E5-880F-F5182FE73E44}" type="presParOf" srcId="{487DB369-A706-45D8-A516-3BA58C9BFA2F}" destId="{64DFB6D2-4E64-4512-8B81-D3DF1C574CAE}" srcOrd="0" destOrd="0" presId="urn:microsoft.com/office/officeart/2008/layout/LinedList"/>
    <dgm:cxn modelId="{4D2C5BD9-0B68-4AB9-9EA8-B5DDE0FD2046}" type="presParOf" srcId="{487DB369-A706-45D8-A516-3BA58C9BFA2F}" destId="{BCD7C094-7CC2-4815-99E0-EBDA68AD205D}" srcOrd="1" destOrd="0" presId="urn:microsoft.com/office/officeart/2008/layout/LinedList"/>
    <dgm:cxn modelId="{77DBA223-FF00-4584-831A-EEE90E2CAFE3}" type="presParOf" srcId="{487DB369-A706-45D8-A516-3BA58C9BFA2F}" destId="{7EE8D8F4-FB82-4F24-A16D-C06BC0E7FD8F}" srcOrd="2" destOrd="0" presId="urn:microsoft.com/office/officeart/2008/layout/LinedList"/>
    <dgm:cxn modelId="{04DA53DC-EDE1-4218-84D1-819D5603DB4A}" type="presParOf" srcId="{A61359E5-FD9F-4EA5-80EC-293FF20F252D}" destId="{F6575702-E67F-4986-A2B3-3A601BEFA582}" srcOrd="5" destOrd="0" presId="urn:microsoft.com/office/officeart/2008/layout/LinedList"/>
    <dgm:cxn modelId="{00E44442-C723-425D-8A84-B66EAECA66B6}" type="presParOf" srcId="{A61359E5-FD9F-4EA5-80EC-293FF20F252D}" destId="{AAF672F2-B6A0-46B1-83D4-F90AE9E07437}" srcOrd="6" destOrd="0" presId="urn:microsoft.com/office/officeart/2008/layout/LinedList"/>
    <dgm:cxn modelId="{097DBE0F-4A85-403F-9B17-7F479A775687}" type="presParOf" srcId="{A61359E5-FD9F-4EA5-80EC-293FF20F252D}" destId="{935FFD43-4A92-4720-8CF2-14F54D5F8518}" srcOrd="7" destOrd="0" presId="urn:microsoft.com/office/officeart/2008/layout/LinedList"/>
    <dgm:cxn modelId="{D5FA7055-A4C5-4FD5-BDF6-62838590DA3B}" type="presParOf" srcId="{935FFD43-4A92-4720-8CF2-14F54D5F8518}" destId="{720B5C8E-E06C-4491-9FE0-1A86C9F641E5}" srcOrd="0" destOrd="0" presId="urn:microsoft.com/office/officeart/2008/layout/LinedList"/>
    <dgm:cxn modelId="{FD81E2B8-196B-4EC1-90A0-2DE1B11AE0C1}" type="presParOf" srcId="{935FFD43-4A92-4720-8CF2-14F54D5F8518}" destId="{36849390-8523-4F86-A253-9D242CCBA1F5}" srcOrd="1" destOrd="0" presId="urn:microsoft.com/office/officeart/2008/layout/LinedList"/>
    <dgm:cxn modelId="{5A26CA0C-29DB-40B9-B28B-F391135E5468}" type="presParOf" srcId="{935FFD43-4A92-4720-8CF2-14F54D5F8518}" destId="{50C4CED6-AF92-42B7-9E99-FB68F00D8F99}" srcOrd="2" destOrd="0" presId="urn:microsoft.com/office/officeart/2008/layout/LinedList"/>
    <dgm:cxn modelId="{0E7F15F5-7EA3-46F9-AF59-8DD59BCB0247}" type="presParOf" srcId="{A61359E5-FD9F-4EA5-80EC-293FF20F252D}" destId="{6BC122FB-9A56-4EBC-BF3D-2964820EE7BE}" srcOrd="8" destOrd="0" presId="urn:microsoft.com/office/officeart/2008/layout/LinedList"/>
    <dgm:cxn modelId="{48960EAF-294E-4CB5-8CB0-B4F9E42CE4A6}" type="presParOf" srcId="{A61359E5-FD9F-4EA5-80EC-293FF20F252D}" destId="{9BB439A6-1E52-4779-BA13-141DD9B7DA55}" srcOrd="9" destOrd="0" presId="urn:microsoft.com/office/officeart/2008/layout/LinedList"/>
    <dgm:cxn modelId="{FB934D22-EBAE-4108-8329-53349210B6CD}" type="presParOf" srcId="{A61359E5-FD9F-4EA5-80EC-293FF20F252D}" destId="{413B09F6-3069-4FDC-AF09-602DEB7AAD31}" srcOrd="10" destOrd="0" presId="urn:microsoft.com/office/officeart/2008/layout/LinedList"/>
    <dgm:cxn modelId="{34B05716-98E8-4879-B010-AD034666C79D}" type="presParOf" srcId="{413B09F6-3069-4FDC-AF09-602DEB7AAD31}" destId="{548E9954-F569-4676-AF94-D640B6ACE70C}" srcOrd="0" destOrd="0" presId="urn:microsoft.com/office/officeart/2008/layout/LinedList"/>
    <dgm:cxn modelId="{4C468F8B-AB36-402F-9E35-A2EE59B623B1}" type="presParOf" srcId="{413B09F6-3069-4FDC-AF09-602DEB7AAD31}" destId="{30615F9B-12D0-4B9E-BFC4-25BD10C3E08B}" srcOrd="1" destOrd="0" presId="urn:microsoft.com/office/officeart/2008/layout/LinedList"/>
    <dgm:cxn modelId="{D6722CB3-35B5-4837-A288-690DF9621883}" type="presParOf" srcId="{413B09F6-3069-4FDC-AF09-602DEB7AAD31}" destId="{0D75B7CB-E67B-4D7C-93E3-8F4875531FCD}" srcOrd="2" destOrd="0" presId="urn:microsoft.com/office/officeart/2008/layout/LinedList"/>
    <dgm:cxn modelId="{809D2C16-36E9-48C5-A870-8CB5DD153851}" type="presParOf" srcId="{A61359E5-FD9F-4EA5-80EC-293FF20F252D}" destId="{7184D971-A0C5-4683-AA5F-4B2D8E682F41}" srcOrd="11" destOrd="0" presId="urn:microsoft.com/office/officeart/2008/layout/LinedList"/>
    <dgm:cxn modelId="{DB6A72A2-455D-48ED-9E97-31A8A55AA549}" type="presParOf" srcId="{A61359E5-FD9F-4EA5-80EC-293FF20F252D}" destId="{53DE2FC4-89F5-4DC7-AFDA-7E52DA884AC6}" srcOrd="12" destOrd="0" presId="urn:microsoft.com/office/officeart/2008/layout/LinedList"/>
    <dgm:cxn modelId="{32B5501A-BB73-4753-AB69-24370CEC0E3E}" type="presParOf" srcId="{A61359E5-FD9F-4EA5-80EC-293FF20F252D}" destId="{98215EE3-8D9C-419D-B0BD-9487B6107BB3}" srcOrd="13" destOrd="0" presId="urn:microsoft.com/office/officeart/2008/layout/LinedList"/>
    <dgm:cxn modelId="{17296A7A-D99B-4622-8BFA-C030930A9F60}" type="presParOf" srcId="{98215EE3-8D9C-419D-B0BD-9487B6107BB3}" destId="{5A65E260-F6BB-47F8-AAD6-8E2455F01343}" srcOrd="0" destOrd="0" presId="urn:microsoft.com/office/officeart/2008/layout/LinedList"/>
    <dgm:cxn modelId="{64FE4C89-C692-469A-A7BD-19C50976F119}" type="presParOf" srcId="{98215EE3-8D9C-419D-B0BD-9487B6107BB3}" destId="{7F3352DD-0554-4692-AE38-83A71AF44660}" srcOrd="1" destOrd="0" presId="urn:microsoft.com/office/officeart/2008/layout/LinedList"/>
    <dgm:cxn modelId="{2FA40CB1-5854-4B5E-9FFE-415053ACCE17}" type="presParOf" srcId="{98215EE3-8D9C-419D-B0BD-9487B6107BB3}" destId="{99A3BDCC-464B-4E15-A6DF-845D63051E7C}" srcOrd="2" destOrd="0" presId="urn:microsoft.com/office/officeart/2008/layout/LinedList"/>
    <dgm:cxn modelId="{EB9BC699-DEC6-402D-A8F2-AC573AB63E67}" type="presParOf" srcId="{A61359E5-FD9F-4EA5-80EC-293FF20F252D}" destId="{1F29665D-F216-449F-85B8-32A9A88513EB}" srcOrd="14" destOrd="0" presId="urn:microsoft.com/office/officeart/2008/layout/LinedList"/>
    <dgm:cxn modelId="{50EB9626-C1C0-409F-B478-24B60146F6EB}" type="presParOf" srcId="{A61359E5-FD9F-4EA5-80EC-293FF20F252D}" destId="{F7C06868-CF2D-4001-864F-511FB06928A6}" srcOrd="15" destOrd="0" presId="urn:microsoft.com/office/officeart/2008/layout/LinedList"/>
    <dgm:cxn modelId="{20D8255E-4200-4F2D-8C21-CA386C6E42B6}" type="presParOf" srcId="{A61359E5-FD9F-4EA5-80EC-293FF20F252D}" destId="{4B13BBF3-9C2A-49C9-8D23-A92F71C9AAB8}" srcOrd="16" destOrd="0" presId="urn:microsoft.com/office/officeart/2008/layout/LinedList"/>
    <dgm:cxn modelId="{F448094B-A813-4888-B73C-0A39DFCEF3C6}" type="presParOf" srcId="{4B13BBF3-9C2A-49C9-8D23-A92F71C9AAB8}" destId="{41A99421-9CEA-4651-8D2E-DF5CAA81E679}" srcOrd="0" destOrd="0" presId="urn:microsoft.com/office/officeart/2008/layout/LinedList"/>
    <dgm:cxn modelId="{9D52544A-3034-46E7-8ADB-012E0DEC5AE5}" type="presParOf" srcId="{4B13BBF3-9C2A-49C9-8D23-A92F71C9AAB8}" destId="{D16522AA-F821-46DD-942B-E9B792327E51}" srcOrd="1" destOrd="0" presId="urn:microsoft.com/office/officeart/2008/layout/LinedList"/>
    <dgm:cxn modelId="{A2A6EA65-AD19-491E-9BFF-2453BBD180FA}" type="presParOf" srcId="{4B13BBF3-9C2A-49C9-8D23-A92F71C9AAB8}" destId="{B1C33C79-ADCF-4D62-BD53-18CA29BC4CBD}" srcOrd="2" destOrd="0" presId="urn:microsoft.com/office/officeart/2008/layout/LinedList"/>
    <dgm:cxn modelId="{655790D9-8959-4131-AD7C-1C1EDA41676F}" type="presParOf" srcId="{A61359E5-FD9F-4EA5-80EC-293FF20F252D}" destId="{65303E47-472A-4A35-916A-1EB98470B6E6}" srcOrd="17" destOrd="0" presId="urn:microsoft.com/office/officeart/2008/layout/LinedList"/>
    <dgm:cxn modelId="{66F958AD-C145-4A8C-A6E0-3D71A19EF01B}" type="presParOf" srcId="{A61359E5-FD9F-4EA5-80EC-293FF20F252D}" destId="{709A6230-D93E-4964-96BA-7DF26452C4D2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8A0BCDA-B9D4-4212-83E3-46820C14645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EB799B-9368-454B-B613-426A2C14C090}">
      <dgm:prSet phldrT="[Text]" custT="1"/>
      <dgm:spPr/>
      <dgm:t>
        <a:bodyPr/>
        <a:lstStyle/>
        <a:p>
          <a:r>
            <a:rPr lang="en-US" sz="4500" dirty="0"/>
            <a:t>Cost Structure</a:t>
          </a:r>
        </a:p>
      </dgm:t>
    </dgm:pt>
    <dgm:pt modelId="{C4157C1B-9D84-4986-B8FF-CB12DFB4CEB0}" type="parTrans" cxnId="{350FE762-8CE9-48FA-9F35-5772B6FD3F7F}">
      <dgm:prSet/>
      <dgm:spPr/>
      <dgm:t>
        <a:bodyPr/>
        <a:lstStyle/>
        <a:p>
          <a:endParaRPr lang="en-US"/>
        </a:p>
      </dgm:t>
    </dgm:pt>
    <dgm:pt modelId="{FE3A4A1E-6561-4B4B-80F8-0CB1A54FCBD4}" type="sibTrans" cxnId="{350FE762-8CE9-48FA-9F35-5772B6FD3F7F}">
      <dgm:prSet/>
      <dgm:spPr/>
      <dgm:t>
        <a:bodyPr/>
        <a:lstStyle/>
        <a:p>
          <a:endParaRPr lang="en-US"/>
        </a:p>
      </dgm:t>
    </dgm:pt>
    <dgm:pt modelId="{14C4D810-1484-4F66-9D80-0A8637C6C30A}">
      <dgm:prSet phldrT="[Text]" custT="1"/>
      <dgm:spPr/>
      <dgm:t>
        <a:bodyPr anchor="ctr"/>
        <a:lstStyle/>
        <a:p>
          <a:r>
            <a:rPr lang="en-US" sz="4000" dirty="0"/>
            <a:t>Mobile Development</a:t>
          </a:r>
        </a:p>
      </dgm:t>
    </dgm:pt>
    <dgm:pt modelId="{749EF337-9520-49D8-B7D0-2BA35326F7B8}" type="parTrans" cxnId="{53250E53-0A46-4EE8-8C65-ECB6AD81CE06}">
      <dgm:prSet/>
      <dgm:spPr/>
      <dgm:t>
        <a:bodyPr/>
        <a:lstStyle/>
        <a:p>
          <a:endParaRPr lang="en-US"/>
        </a:p>
      </dgm:t>
    </dgm:pt>
    <dgm:pt modelId="{6DE75FE6-0D22-45A4-9D39-A050347C5BF0}" type="sibTrans" cxnId="{53250E53-0A46-4EE8-8C65-ECB6AD81CE06}">
      <dgm:prSet/>
      <dgm:spPr/>
      <dgm:t>
        <a:bodyPr/>
        <a:lstStyle/>
        <a:p>
          <a:endParaRPr lang="en-US"/>
        </a:p>
      </dgm:t>
    </dgm:pt>
    <dgm:pt modelId="{2AA96633-3534-43CE-88C4-3BCD3B5E1FCD}">
      <dgm:prSet phldrT="[Text]"/>
      <dgm:spPr/>
      <dgm:t>
        <a:bodyPr/>
        <a:lstStyle/>
        <a:p>
          <a:endParaRPr lang="en-US" dirty="0"/>
        </a:p>
      </dgm:t>
    </dgm:pt>
    <dgm:pt modelId="{0F5B03EA-0374-4E81-B3AD-A93D96811122}" type="parTrans" cxnId="{A3C2B340-5CCC-4D27-A077-F80DFD2CD810}">
      <dgm:prSet/>
      <dgm:spPr/>
      <dgm:t>
        <a:bodyPr/>
        <a:lstStyle/>
        <a:p>
          <a:endParaRPr lang="en-US"/>
        </a:p>
      </dgm:t>
    </dgm:pt>
    <dgm:pt modelId="{D2AE03B5-7D9C-4F04-9B3D-CF05CE6B8581}" type="sibTrans" cxnId="{A3C2B340-5CCC-4D27-A077-F80DFD2CD810}">
      <dgm:prSet/>
      <dgm:spPr/>
      <dgm:t>
        <a:bodyPr/>
        <a:lstStyle/>
        <a:p>
          <a:endParaRPr lang="en-US"/>
        </a:p>
      </dgm:t>
    </dgm:pt>
    <dgm:pt modelId="{F1DD2F70-B411-457B-B3D6-BDCC3D60753B}">
      <dgm:prSet phldrT="[Text]" custT="1"/>
      <dgm:spPr/>
      <dgm:t>
        <a:bodyPr anchor="ctr"/>
        <a:lstStyle/>
        <a:p>
          <a:r>
            <a:rPr lang="en-US" sz="4000" dirty="0"/>
            <a:t>Advertising</a:t>
          </a:r>
        </a:p>
      </dgm:t>
    </dgm:pt>
    <dgm:pt modelId="{A649AB42-FC5A-40F8-AD89-FE0495FEA62B}" type="parTrans" cxnId="{6BDDA369-4E74-4CCD-BB4D-E04CE8E6ED51}">
      <dgm:prSet/>
      <dgm:spPr/>
      <dgm:t>
        <a:bodyPr/>
        <a:lstStyle/>
        <a:p>
          <a:endParaRPr lang="en-US"/>
        </a:p>
      </dgm:t>
    </dgm:pt>
    <dgm:pt modelId="{CE0C6CF1-8D80-40C7-84F4-AB410F92DDCA}" type="sibTrans" cxnId="{6BDDA369-4E74-4CCD-BB4D-E04CE8E6ED51}">
      <dgm:prSet/>
      <dgm:spPr/>
      <dgm:t>
        <a:bodyPr/>
        <a:lstStyle/>
        <a:p>
          <a:endParaRPr lang="en-US"/>
        </a:p>
      </dgm:t>
    </dgm:pt>
    <dgm:pt modelId="{1E4D6167-BB03-4EE9-806D-201766AD01B5}">
      <dgm:prSet phldrT="[Text]" custT="1"/>
      <dgm:spPr/>
      <dgm:t>
        <a:bodyPr anchor="ctr"/>
        <a:lstStyle/>
        <a:p>
          <a:r>
            <a:rPr lang="en-US" sz="4000" dirty="0"/>
            <a:t>Marketing</a:t>
          </a:r>
        </a:p>
      </dgm:t>
    </dgm:pt>
    <dgm:pt modelId="{FFC1C2DC-ECA5-4E58-BEFA-E286696A27BD}" type="parTrans" cxnId="{6514B94A-E1DE-4055-8803-CA29CC3906A5}">
      <dgm:prSet/>
      <dgm:spPr/>
      <dgm:t>
        <a:bodyPr/>
        <a:lstStyle/>
        <a:p>
          <a:endParaRPr lang="en-US"/>
        </a:p>
      </dgm:t>
    </dgm:pt>
    <dgm:pt modelId="{CE0BFA04-D546-402E-ABD6-D03E4A4DABBA}" type="sibTrans" cxnId="{6514B94A-E1DE-4055-8803-CA29CC3906A5}">
      <dgm:prSet/>
      <dgm:spPr/>
      <dgm:t>
        <a:bodyPr/>
        <a:lstStyle/>
        <a:p>
          <a:endParaRPr lang="en-US"/>
        </a:p>
      </dgm:t>
    </dgm:pt>
    <dgm:pt modelId="{4878EE58-3F15-4567-8B1B-E41C61967AB3}">
      <dgm:prSet custT="1"/>
      <dgm:spPr/>
      <dgm:t>
        <a:bodyPr anchor="ctr"/>
        <a:lstStyle/>
        <a:p>
          <a:r>
            <a:rPr lang="en-US" sz="4000" dirty="0"/>
            <a:t>Salaries</a:t>
          </a:r>
        </a:p>
      </dgm:t>
    </dgm:pt>
    <dgm:pt modelId="{A6D7459A-8228-463D-9EF9-154FBD4362E0}" type="parTrans" cxnId="{9594F394-3B30-45DB-AB00-33E69CC64439}">
      <dgm:prSet/>
      <dgm:spPr/>
      <dgm:t>
        <a:bodyPr/>
        <a:lstStyle/>
        <a:p>
          <a:endParaRPr lang="en-US"/>
        </a:p>
      </dgm:t>
    </dgm:pt>
    <dgm:pt modelId="{E8E3A7CE-445C-4B96-9A03-5BB6FADB94D4}" type="sibTrans" cxnId="{9594F394-3B30-45DB-AB00-33E69CC64439}">
      <dgm:prSet/>
      <dgm:spPr/>
      <dgm:t>
        <a:bodyPr/>
        <a:lstStyle/>
        <a:p>
          <a:endParaRPr lang="en-US"/>
        </a:p>
      </dgm:t>
    </dgm:pt>
    <dgm:pt modelId="{7A2A7387-D95B-4838-AA4B-70F33871FC52}" type="pres">
      <dgm:prSet presAssocID="{C8A0BCDA-B9D4-4212-83E3-46820C146459}" presName="vert0" presStyleCnt="0">
        <dgm:presLayoutVars>
          <dgm:dir/>
          <dgm:animOne val="branch"/>
          <dgm:animLvl val="lvl"/>
        </dgm:presLayoutVars>
      </dgm:prSet>
      <dgm:spPr/>
    </dgm:pt>
    <dgm:pt modelId="{B047E600-7B49-484B-9EEB-870015CE3481}" type="pres">
      <dgm:prSet presAssocID="{43EB799B-9368-454B-B613-426A2C14C090}" presName="thickLine" presStyleLbl="alignNode1" presStyleIdx="0" presStyleCnt="1"/>
      <dgm:spPr/>
    </dgm:pt>
    <dgm:pt modelId="{4E96806C-A56F-421B-8A76-DD2DE1B1125B}" type="pres">
      <dgm:prSet presAssocID="{43EB799B-9368-454B-B613-426A2C14C090}" presName="horz1" presStyleCnt="0"/>
      <dgm:spPr/>
    </dgm:pt>
    <dgm:pt modelId="{D0FEAACA-B6F9-4CB1-9906-FF80EE83659C}" type="pres">
      <dgm:prSet presAssocID="{43EB799B-9368-454B-B613-426A2C14C090}" presName="tx1" presStyleLbl="revTx" presStyleIdx="0" presStyleCnt="6" custScaleX="153097"/>
      <dgm:spPr/>
    </dgm:pt>
    <dgm:pt modelId="{A61359E5-FD9F-4EA5-80EC-293FF20F252D}" type="pres">
      <dgm:prSet presAssocID="{43EB799B-9368-454B-B613-426A2C14C090}" presName="vert1" presStyleCnt="0"/>
      <dgm:spPr/>
    </dgm:pt>
    <dgm:pt modelId="{26A83A28-87D2-4964-B414-7C6442E36C31}" type="pres">
      <dgm:prSet presAssocID="{14C4D810-1484-4F66-9D80-0A8637C6C30A}" presName="vertSpace2a" presStyleCnt="0"/>
      <dgm:spPr/>
    </dgm:pt>
    <dgm:pt modelId="{6FB47213-5685-482A-84B8-9250ABD93499}" type="pres">
      <dgm:prSet presAssocID="{14C4D810-1484-4F66-9D80-0A8637C6C30A}" presName="horz2" presStyleCnt="0"/>
      <dgm:spPr/>
    </dgm:pt>
    <dgm:pt modelId="{561E461E-C0EE-4319-988E-63E251A6FD27}" type="pres">
      <dgm:prSet presAssocID="{14C4D810-1484-4F66-9D80-0A8637C6C30A}" presName="horzSpace2" presStyleCnt="0"/>
      <dgm:spPr/>
    </dgm:pt>
    <dgm:pt modelId="{E8B31BB6-2A69-4580-B13F-897D7FA85278}" type="pres">
      <dgm:prSet presAssocID="{14C4D810-1484-4F66-9D80-0A8637C6C30A}" presName="tx2" presStyleLbl="revTx" presStyleIdx="1" presStyleCnt="6" custLinFactY="3271" custLinFactNeighborX="-375" custLinFactNeighborY="100000"/>
      <dgm:spPr/>
    </dgm:pt>
    <dgm:pt modelId="{8E3B6F15-E59E-4124-9702-98CDBC659771}" type="pres">
      <dgm:prSet presAssocID="{14C4D810-1484-4F66-9D80-0A8637C6C30A}" presName="vert2" presStyleCnt="0"/>
      <dgm:spPr/>
    </dgm:pt>
    <dgm:pt modelId="{438C0EEC-B419-4CC0-BA38-42DFB123162F}" type="pres">
      <dgm:prSet presAssocID="{14C4D810-1484-4F66-9D80-0A8637C6C30A}" presName="thinLine2b" presStyleLbl="callout" presStyleIdx="0" presStyleCnt="5"/>
      <dgm:spPr/>
    </dgm:pt>
    <dgm:pt modelId="{F5A965B8-C7BA-49DE-B966-D930B3AE3A8C}" type="pres">
      <dgm:prSet presAssocID="{14C4D810-1484-4F66-9D80-0A8637C6C30A}" presName="vertSpace2b" presStyleCnt="0"/>
      <dgm:spPr/>
    </dgm:pt>
    <dgm:pt modelId="{487DB369-A706-45D8-A516-3BA58C9BFA2F}" type="pres">
      <dgm:prSet presAssocID="{2AA96633-3534-43CE-88C4-3BCD3B5E1FCD}" presName="horz2" presStyleCnt="0"/>
      <dgm:spPr/>
    </dgm:pt>
    <dgm:pt modelId="{64DFB6D2-4E64-4512-8B81-D3DF1C574CAE}" type="pres">
      <dgm:prSet presAssocID="{2AA96633-3534-43CE-88C4-3BCD3B5E1FCD}" presName="horzSpace2" presStyleCnt="0"/>
      <dgm:spPr/>
    </dgm:pt>
    <dgm:pt modelId="{BCD7C094-7CC2-4815-99E0-EBDA68AD205D}" type="pres">
      <dgm:prSet presAssocID="{2AA96633-3534-43CE-88C4-3BCD3B5E1FCD}" presName="tx2" presStyleLbl="revTx" presStyleIdx="2" presStyleCnt="6"/>
      <dgm:spPr/>
    </dgm:pt>
    <dgm:pt modelId="{7EE8D8F4-FB82-4F24-A16D-C06BC0E7FD8F}" type="pres">
      <dgm:prSet presAssocID="{2AA96633-3534-43CE-88C4-3BCD3B5E1FCD}" presName="vert2" presStyleCnt="0"/>
      <dgm:spPr/>
    </dgm:pt>
    <dgm:pt modelId="{F6575702-E67F-4986-A2B3-3A601BEFA582}" type="pres">
      <dgm:prSet presAssocID="{2AA96633-3534-43CE-88C4-3BCD3B5E1FCD}" presName="thinLine2b" presStyleLbl="callout" presStyleIdx="1" presStyleCnt="5"/>
      <dgm:spPr/>
    </dgm:pt>
    <dgm:pt modelId="{AAF672F2-B6A0-46B1-83D4-F90AE9E07437}" type="pres">
      <dgm:prSet presAssocID="{2AA96633-3534-43CE-88C4-3BCD3B5E1FCD}" presName="vertSpace2b" presStyleCnt="0"/>
      <dgm:spPr/>
    </dgm:pt>
    <dgm:pt modelId="{935FFD43-4A92-4720-8CF2-14F54D5F8518}" type="pres">
      <dgm:prSet presAssocID="{F1DD2F70-B411-457B-B3D6-BDCC3D60753B}" presName="horz2" presStyleCnt="0"/>
      <dgm:spPr/>
    </dgm:pt>
    <dgm:pt modelId="{720B5C8E-E06C-4491-9FE0-1A86C9F641E5}" type="pres">
      <dgm:prSet presAssocID="{F1DD2F70-B411-457B-B3D6-BDCC3D60753B}" presName="horzSpace2" presStyleCnt="0"/>
      <dgm:spPr/>
    </dgm:pt>
    <dgm:pt modelId="{36849390-8523-4F86-A253-9D242CCBA1F5}" type="pres">
      <dgm:prSet presAssocID="{F1DD2F70-B411-457B-B3D6-BDCC3D60753B}" presName="tx2" presStyleLbl="revTx" presStyleIdx="3" presStyleCnt="6"/>
      <dgm:spPr/>
    </dgm:pt>
    <dgm:pt modelId="{50C4CED6-AF92-42B7-9E99-FB68F00D8F99}" type="pres">
      <dgm:prSet presAssocID="{F1DD2F70-B411-457B-B3D6-BDCC3D60753B}" presName="vert2" presStyleCnt="0"/>
      <dgm:spPr/>
    </dgm:pt>
    <dgm:pt modelId="{6BC122FB-9A56-4EBC-BF3D-2964820EE7BE}" type="pres">
      <dgm:prSet presAssocID="{F1DD2F70-B411-457B-B3D6-BDCC3D60753B}" presName="thinLine2b" presStyleLbl="callout" presStyleIdx="2" presStyleCnt="5"/>
      <dgm:spPr/>
    </dgm:pt>
    <dgm:pt modelId="{9BB439A6-1E52-4779-BA13-141DD9B7DA55}" type="pres">
      <dgm:prSet presAssocID="{F1DD2F70-B411-457B-B3D6-BDCC3D60753B}" presName="vertSpace2b" presStyleCnt="0"/>
      <dgm:spPr/>
    </dgm:pt>
    <dgm:pt modelId="{413B09F6-3069-4FDC-AF09-602DEB7AAD31}" type="pres">
      <dgm:prSet presAssocID="{1E4D6167-BB03-4EE9-806D-201766AD01B5}" presName="horz2" presStyleCnt="0"/>
      <dgm:spPr/>
    </dgm:pt>
    <dgm:pt modelId="{548E9954-F569-4676-AF94-D640B6ACE70C}" type="pres">
      <dgm:prSet presAssocID="{1E4D6167-BB03-4EE9-806D-201766AD01B5}" presName="horzSpace2" presStyleCnt="0"/>
      <dgm:spPr/>
    </dgm:pt>
    <dgm:pt modelId="{30615F9B-12D0-4B9E-BFC4-25BD10C3E08B}" type="pres">
      <dgm:prSet presAssocID="{1E4D6167-BB03-4EE9-806D-201766AD01B5}" presName="tx2" presStyleLbl="revTx" presStyleIdx="4" presStyleCnt="6"/>
      <dgm:spPr/>
    </dgm:pt>
    <dgm:pt modelId="{0D75B7CB-E67B-4D7C-93E3-8F4875531FCD}" type="pres">
      <dgm:prSet presAssocID="{1E4D6167-BB03-4EE9-806D-201766AD01B5}" presName="vert2" presStyleCnt="0"/>
      <dgm:spPr/>
    </dgm:pt>
    <dgm:pt modelId="{7184D971-A0C5-4683-AA5F-4B2D8E682F41}" type="pres">
      <dgm:prSet presAssocID="{1E4D6167-BB03-4EE9-806D-201766AD01B5}" presName="thinLine2b" presStyleLbl="callout" presStyleIdx="3" presStyleCnt="5"/>
      <dgm:spPr/>
    </dgm:pt>
    <dgm:pt modelId="{53DE2FC4-89F5-4DC7-AFDA-7E52DA884AC6}" type="pres">
      <dgm:prSet presAssocID="{1E4D6167-BB03-4EE9-806D-201766AD01B5}" presName="vertSpace2b" presStyleCnt="0"/>
      <dgm:spPr/>
    </dgm:pt>
    <dgm:pt modelId="{98215EE3-8D9C-419D-B0BD-9487B6107BB3}" type="pres">
      <dgm:prSet presAssocID="{4878EE58-3F15-4567-8B1B-E41C61967AB3}" presName="horz2" presStyleCnt="0"/>
      <dgm:spPr/>
    </dgm:pt>
    <dgm:pt modelId="{5A65E260-F6BB-47F8-AAD6-8E2455F01343}" type="pres">
      <dgm:prSet presAssocID="{4878EE58-3F15-4567-8B1B-E41C61967AB3}" presName="horzSpace2" presStyleCnt="0"/>
      <dgm:spPr/>
    </dgm:pt>
    <dgm:pt modelId="{7F3352DD-0554-4692-AE38-83A71AF44660}" type="pres">
      <dgm:prSet presAssocID="{4878EE58-3F15-4567-8B1B-E41C61967AB3}" presName="tx2" presStyleLbl="revTx" presStyleIdx="5" presStyleCnt="6"/>
      <dgm:spPr/>
    </dgm:pt>
    <dgm:pt modelId="{99A3BDCC-464B-4E15-A6DF-845D63051E7C}" type="pres">
      <dgm:prSet presAssocID="{4878EE58-3F15-4567-8B1B-E41C61967AB3}" presName="vert2" presStyleCnt="0"/>
      <dgm:spPr/>
    </dgm:pt>
    <dgm:pt modelId="{1F29665D-F216-449F-85B8-32A9A88513EB}" type="pres">
      <dgm:prSet presAssocID="{4878EE58-3F15-4567-8B1B-E41C61967AB3}" presName="thinLine2b" presStyleLbl="callout" presStyleIdx="4" presStyleCnt="5"/>
      <dgm:spPr/>
    </dgm:pt>
    <dgm:pt modelId="{F7C06868-CF2D-4001-864F-511FB06928A6}" type="pres">
      <dgm:prSet presAssocID="{4878EE58-3F15-4567-8B1B-E41C61967AB3}" presName="vertSpace2b" presStyleCnt="0"/>
      <dgm:spPr/>
    </dgm:pt>
  </dgm:ptLst>
  <dgm:cxnLst>
    <dgm:cxn modelId="{11CD6017-C64D-4FD6-BF7D-8123E78D75EF}" type="presOf" srcId="{4878EE58-3F15-4567-8B1B-E41C61967AB3}" destId="{7F3352DD-0554-4692-AE38-83A71AF44660}" srcOrd="0" destOrd="0" presId="urn:microsoft.com/office/officeart/2008/layout/LinedList"/>
    <dgm:cxn modelId="{7994DF25-23CB-42FB-AB5D-A2B838FC6F9F}" type="presOf" srcId="{2AA96633-3534-43CE-88C4-3BCD3B5E1FCD}" destId="{BCD7C094-7CC2-4815-99E0-EBDA68AD205D}" srcOrd="0" destOrd="0" presId="urn:microsoft.com/office/officeart/2008/layout/LinedList"/>
    <dgm:cxn modelId="{A3C2B340-5CCC-4D27-A077-F80DFD2CD810}" srcId="{43EB799B-9368-454B-B613-426A2C14C090}" destId="{2AA96633-3534-43CE-88C4-3BCD3B5E1FCD}" srcOrd="1" destOrd="0" parTransId="{0F5B03EA-0374-4E81-B3AD-A93D96811122}" sibTransId="{D2AE03B5-7D9C-4F04-9B3D-CF05CE6B8581}"/>
    <dgm:cxn modelId="{350FE762-8CE9-48FA-9F35-5772B6FD3F7F}" srcId="{C8A0BCDA-B9D4-4212-83E3-46820C146459}" destId="{43EB799B-9368-454B-B613-426A2C14C090}" srcOrd="0" destOrd="0" parTransId="{C4157C1B-9D84-4986-B8FF-CB12DFB4CEB0}" sibTransId="{FE3A4A1E-6561-4B4B-80F8-0CB1A54FCBD4}"/>
    <dgm:cxn modelId="{6BDDA369-4E74-4CCD-BB4D-E04CE8E6ED51}" srcId="{43EB799B-9368-454B-B613-426A2C14C090}" destId="{F1DD2F70-B411-457B-B3D6-BDCC3D60753B}" srcOrd="2" destOrd="0" parTransId="{A649AB42-FC5A-40F8-AD89-FE0495FEA62B}" sibTransId="{CE0C6CF1-8D80-40C7-84F4-AB410F92DDCA}"/>
    <dgm:cxn modelId="{6514B94A-E1DE-4055-8803-CA29CC3906A5}" srcId="{43EB799B-9368-454B-B613-426A2C14C090}" destId="{1E4D6167-BB03-4EE9-806D-201766AD01B5}" srcOrd="3" destOrd="0" parTransId="{FFC1C2DC-ECA5-4E58-BEFA-E286696A27BD}" sibTransId="{CE0BFA04-D546-402E-ABD6-D03E4A4DABBA}"/>
    <dgm:cxn modelId="{9F35416E-EB52-4C52-A1CF-CFAF3D170E34}" type="presOf" srcId="{F1DD2F70-B411-457B-B3D6-BDCC3D60753B}" destId="{36849390-8523-4F86-A253-9D242CCBA1F5}" srcOrd="0" destOrd="0" presId="urn:microsoft.com/office/officeart/2008/layout/LinedList"/>
    <dgm:cxn modelId="{D98B0771-91DF-48B9-866C-1858CB2469B2}" type="presOf" srcId="{1E4D6167-BB03-4EE9-806D-201766AD01B5}" destId="{30615F9B-12D0-4B9E-BFC4-25BD10C3E08B}" srcOrd="0" destOrd="0" presId="urn:microsoft.com/office/officeart/2008/layout/LinedList"/>
    <dgm:cxn modelId="{71A84751-80BD-4ECB-B88E-7A97C35D840A}" type="presOf" srcId="{C8A0BCDA-B9D4-4212-83E3-46820C146459}" destId="{7A2A7387-D95B-4838-AA4B-70F33871FC52}" srcOrd="0" destOrd="0" presId="urn:microsoft.com/office/officeart/2008/layout/LinedList"/>
    <dgm:cxn modelId="{53250E53-0A46-4EE8-8C65-ECB6AD81CE06}" srcId="{43EB799B-9368-454B-B613-426A2C14C090}" destId="{14C4D810-1484-4F66-9D80-0A8637C6C30A}" srcOrd="0" destOrd="0" parTransId="{749EF337-9520-49D8-B7D0-2BA35326F7B8}" sibTransId="{6DE75FE6-0D22-45A4-9D39-A050347C5BF0}"/>
    <dgm:cxn modelId="{9594F394-3B30-45DB-AB00-33E69CC64439}" srcId="{43EB799B-9368-454B-B613-426A2C14C090}" destId="{4878EE58-3F15-4567-8B1B-E41C61967AB3}" srcOrd="4" destOrd="0" parTransId="{A6D7459A-8228-463D-9EF9-154FBD4362E0}" sibTransId="{E8E3A7CE-445C-4B96-9A03-5BB6FADB94D4}"/>
    <dgm:cxn modelId="{5031CFED-D1AE-4E8C-82CD-242B6DD656EC}" type="presOf" srcId="{43EB799B-9368-454B-B613-426A2C14C090}" destId="{D0FEAACA-B6F9-4CB1-9906-FF80EE83659C}" srcOrd="0" destOrd="0" presId="urn:microsoft.com/office/officeart/2008/layout/LinedList"/>
    <dgm:cxn modelId="{9C44CCFE-E509-43AF-A68C-22AB84A7686F}" type="presOf" srcId="{14C4D810-1484-4F66-9D80-0A8637C6C30A}" destId="{E8B31BB6-2A69-4580-B13F-897D7FA85278}" srcOrd="0" destOrd="0" presId="urn:microsoft.com/office/officeart/2008/layout/LinedList"/>
    <dgm:cxn modelId="{0AE53B68-86C3-4D63-8F2E-BF4045869518}" type="presParOf" srcId="{7A2A7387-D95B-4838-AA4B-70F33871FC52}" destId="{B047E600-7B49-484B-9EEB-870015CE3481}" srcOrd="0" destOrd="0" presId="urn:microsoft.com/office/officeart/2008/layout/LinedList"/>
    <dgm:cxn modelId="{1A50693B-D909-4862-97B8-9D79DD4033A1}" type="presParOf" srcId="{7A2A7387-D95B-4838-AA4B-70F33871FC52}" destId="{4E96806C-A56F-421B-8A76-DD2DE1B1125B}" srcOrd="1" destOrd="0" presId="urn:microsoft.com/office/officeart/2008/layout/LinedList"/>
    <dgm:cxn modelId="{FF95AC4C-5E3C-4661-A7F2-9E2664A24E9E}" type="presParOf" srcId="{4E96806C-A56F-421B-8A76-DD2DE1B1125B}" destId="{D0FEAACA-B6F9-4CB1-9906-FF80EE83659C}" srcOrd="0" destOrd="0" presId="urn:microsoft.com/office/officeart/2008/layout/LinedList"/>
    <dgm:cxn modelId="{5DA0BA9F-0CC3-4F3A-A8FE-EE3D25096D59}" type="presParOf" srcId="{4E96806C-A56F-421B-8A76-DD2DE1B1125B}" destId="{A61359E5-FD9F-4EA5-80EC-293FF20F252D}" srcOrd="1" destOrd="0" presId="urn:microsoft.com/office/officeart/2008/layout/LinedList"/>
    <dgm:cxn modelId="{A220C7FD-05CA-47A5-BEEF-3808EE63DCA8}" type="presParOf" srcId="{A61359E5-FD9F-4EA5-80EC-293FF20F252D}" destId="{26A83A28-87D2-4964-B414-7C6442E36C31}" srcOrd="0" destOrd="0" presId="urn:microsoft.com/office/officeart/2008/layout/LinedList"/>
    <dgm:cxn modelId="{DB32317F-4470-4FAB-BA25-E493D6A406A7}" type="presParOf" srcId="{A61359E5-FD9F-4EA5-80EC-293FF20F252D}" destId="{6FB47213-5685-482A-84B8-9250ABD93499}" srcOrd="1" destOrd="0" presId="urn:microsoft.com/office/officeart/2008/layout/LinedList"/>
    <dgm:cxn modelId="{EEF4DECB-0978-4778-920D-CF5E1FDD93C4}" type="presParOf" srcId="{6FB47213-5685-482A-84B8-9250ABD93499}" destId="{561E461E-C0EE-4319-988E-63E251A6FD27}" srcOrd="0" destOrd="0" presId="urn:microsoft.com/office/officeart/2008/layout/LinedList"/>
    <dgm:cxn modelId="{8F8B2D65-178F-4175-830D-A56C5893E37B}" type="presParOf" srcId="{6FB47213-5685-482A-84B8-9250ABD93499}" destId="{E8B31BB6-2A69-4580-B13F-897D7FA85278}" srcOrd="1" destOrd="0" presId="urn:microsoft.com/office/officeart/2008/layout/LinedList"/>
    <dgm:cxn modelId="{35AAA07C-DB5E-442A-B375-30DBB299FB26}" type="presParOf" srcId="{6FB47213-5685-482A-84B8-9250ABD93499}" destId="{8E3B6F15-E59E-4124-9702-98CDBC659771}" srcOrd="2" destOrd="0" presId="urn:microsoft.com/office/officeart/2008/layout/LinedList"/>
    <dgm:cxn modelId="{EE8784D7-F5D0-4272-880D-525E9E23222E}" type="presParOf" srcId="{A61359E5-FD9F-4EA5-80EC-293FF20F252D}" destId="{438C0EEC-B419-4CC0-BA38-42DFB123162F}" srcOrd="2" destOrd="0" presId="urn:microsoft.com/office/officeart/2008/layout/LinedList"/>
    <dgm:cxn modelId="{D9353A68-ECC2-4344-8618-85998FE22B9F}" type="presParOf" srcId="{A61359E5-FD9F-4EA5-80EC-293FF20F252D}" destId="{F5A965B8-C7BA-49DE-B966-D930B3AE3A8C}" srcOrd="3" destOrd="0" presId="urn:microsoft.com/office/officeart/2008/layout/LinedList"/>
    <dgm:cxn modelId="{AC1D0B9E-DEC1-4E82-8B6B-53C24232F257}" type="presParOf" srcId="{A61359E5-FD9F-4EA5-80EC-293FF20F252D}" destId="{487DB369-A706-45D8-A516-3BA58C9BFA2F}" srcOrd="4" destOrd="0" presId="urn:microsoft.com/office/officeart/2008/layout/LinedList"/>
    <dgm:cxn modelId="{C250BFDF-6204-43E5-880F-F5182FE73E44}" type="presParOf" srcId="{487DB369-A706-45D8-A516-3BA58C9BFA2F}" destId="{64DFB6D2-4E64-4512-8B81-D3DF1C574CAE}" srcOrd="0" destOrd="0" presId="urn:microsoft.com/office/officeart/2008/layout/LinedList"/>
    <dgm:cxn modelId="{4D2C5BD9-0B68-4AB9-9EA8-B5DDE0FD2046}" type="presParOf" srcId="{487DB369-A706-45D8-A516-3BA58C9BFA2F}" destId="{BCD7C094-7CC2-4815-99E0-EBDA68AD205D}" srcOrd="1" destOrd="0" presId="urn:microsoft.com/office/officeart/2008/layout/LinedList"/>
    <dgm:cxn modelId="{77DBA223-FF00-4584-831A-EEE90E2CAFE3}" type="presParOf" srcId="{487DB369-A706-45D8-A516-3BA58C9BFA2F}" destId="{7EE8D8F4-FB82-4F24-A16D-C06BC0E7FD8F}" srcOrd="2" destOrd="0" presId="urn:microsoft.com/office/officeart/2008/layout/LinedList"/>
    <dgm:cxn modelId="{04DA53DC-EDE1-4218-84D1-819D5603DB4A}" type="presParOf" srcId="{A61359E5-FD9F-4EA5-80EC-293FF20F252D}" destId="{F6575702-E67F-4986-A2B3-3A601BEFA582}" srcOrd="5" destOrd="0" presId="urn:microsoft.com/office/officeart/2008/layout/LinedList"/>
    <dgm:cxn modelId="{00E44442-C723-425D-8A84-B66EAECA66B6}" type="presParOf" srcId="{A61359E5-FD9F-4EA5-80EC-293FF20F252D}" destId="{AAF672F2-B6A0-46B1-83D4-F90AE9E07437}" srcOrd="6" destOrd="0" presId="urn:microsoft.com/office/officeart/2008/layout/LinedList"/>
    <dgm:cxn modelId="{097DBE0F-4A85-403F-9B17-7F479A775687}" type="presParOf" srcId="{A61359E5-FD9F-4EA5-80EC-293FF20F252D}" destId="{935FFD43-4A92-4720-8CF2-14F54D5F8518}" srcOrd="7" destOrd="0" presId="urn:microsoft.com/office/officeart/2008/layout/LinedList"/>
    <dgm:cxn modelId="{D5FA7055-A4C5-4FD5-BDF6-62838590DA3B}" type="presParOf" srcId="{935FFD43-4A92-4720-8CF2-14F54D5F8518}" destId="{720B5C8E-E06C-4491-9FE0-1A86C9F641E5}" srcOrd="0" destOrd="0" presId="urn:microsoft.com/office/officeart/2008/layout/LinedList"/>
    <dgm:cxn modelId="{FD81E2B8-196B-4EC1-90A0-2DE1B11AE0C1}" type="presParOf" srcId="{935FFD43-4A92-4720-8CF2-14F54D5F8518}" destId="{36849390-8523-4F86-A253-9D242CCBA1F5}" srcOrd="1" destOrd="0" presId="urn:microsoft.com/office/officeart/2008/layout/LinedList"/>
    <dgm:cxn modelId="{5A26CA0C-29DB-40B9-B28B-F391135E5468}" type="presParOf" srcId="{935FFD43-4A92-4720-8CF2-14F54D5F8518}" destId="{50C4CED6-AF92-42B7-9E99-FB68F00D8F99}" srcOrd="2" destOrd="0" presId="urn:microsoft.com/office/officeart/2008/layout/LinedList"/>
    <dgm:cxn modelId="{0E7F15F5-7EA3-46F9-AF59-8DD59BCB0247}" type="presParOf" srcId="{A61359E5-FD9F-4EA5-80EC-293FF20F252D}" destId="{6BC122FB-9A56-4EBC-BF3D-2964820EE7BE}" srcOrd="8" destOrd="0" presId="urn:microsoft.com/office/officeart/2008/layout/LinedList"/>
    <dgm:cxn modelId="{48960EAF-294E-4CB5-8CB0-B4F9E42CE4A6}" type="presParOf" srcId="{A61359E5-FD9F-4EA5-80EC-293FF20F252D}" destId="{9BB439A6-1E52-4779-BA13-141DD9B7DA55}" srcOrd="9" destOrd="0" presId="urn:microsoft.com/office/officeart/2008/layout/LinedList"/>
    <dgm:cxn modelId="{FB934D22-EBAE-4108-8329-53349210B6CD}" type="presParOf" srcId="{A61359E5-FD9F-4EA5-80EC-293FF20F252D}" destId="{413B09F6-3069-4FDC-AF09-602DEB7AAD31}" srcOrd="10" destOrd="0" presId="urn:microsoft.com/office/officeart/2008/layout/LinedList"/>
    <dgm:cxn modelId="{34B05716-98E8-4879-B010-AD034666C79D}" type="presParOf" srcId="{413B09F6-3069-4FDC-AF09-602DEB7AAD31}" destId="{548E9954-F569-4676-AF94-D640B6ACE70C}" srcOrd="0" destOrd="0" presId="urn:microsoft.com/office/officeart/2008/layout/LinedList"/>
    <dgm:cxn modelId="{4C468F8B-AB36-402F-9E35-A2EE59B623B1}" type="presParOf" srcId="{413B09F6-3069-4FDC-AF09-602DEB7AAD31}" destId="{30615F9B-12D0-4B9E-BFC4-25BD10C3E08B}" srcOrd="1" destOrd="0" presId="urn:microsoft.com/office/officeart/2008/layout/LinedList"/>
    <dgm:cxn modelId="{D6722CB3-35B5-4837-A288-690DF9621883}" type="presParOf" srcId="{413B09F6-3069-4FDC-AF09-602DEB7AAD31}" destId="{0D75B7CB-E67B-4D7C-93E3-8F4875531FCD}" srcOrd="2" destOrd="0" presId="urn:microsoft.com/office/officeart/2008/layout/LinedList"/>
    <dgm:cxn modelId="{809D2C16-36E9-48C5-A870-8CB5DD153851}" type="presParOf" srcId="{A61359E5-FD9F-4EA5-80EC-293FF20F252D}" destId="{7184D971-A0C5-4683-AA5F-4B2D8E682F41}" srcOrd="11" destOrd="0" presId="urn:microsoft.com/office/officeart/2008/layout/LinedList"/>
    <dgm:cxn modelId="{DB6A72A2-455D-48ED-9E97-31A8A55AA549}" type="presParOf" srcId="{A61359E5-FD9F-4EA5-80EC-293FF20F252D}" destId="{53DE2FC4-89F5-4DC7-AFDA-7E52DA884AC6}" srcOrd="12" destOrd="0" presId="urn:microsoft.com/office/officeart/2008/layout/LinedList"/>
    <dgm:cxn modelId="{32B5501A-BB73-4753-AB69-24370CEC0E3E}" type="presParOf" srcId="{A61359E5-FD9F-4EA5-80EC-293FF20F252D}" destId="{98215EE3-8D9C-419D-B0BD-9487B6107BB3}" srcOrd="13" destOrd="0" presId="urn:microsoft.com/office/officeart/2008/layout/LinedList"/>
    <dgm:cxn modelId="{17296A7A-D99B-4622-8BFA-C030930A9F60}" type="presParOf" srcId="{98215EE3-8D9C-419D-B0BD-9487B6107BB3}" destId="{5A65E260-F6BB-47F8-AAD6-8E2455F01343}" srcOrd="0" destOrd="0" presId="urn:microsoft.com/office/officeart/2008/layout/LinedList"/>
    <dgm:cxn modelId="{64FE4C89-C692-469A-A7BD-19C50976F119}" type="presParOf" srcId="{98215EE3-8D9C-419D-B0BD-9487B6107BB3}" destId="{7F3352DD-0554-4692-AE38-83A71AF44660}" srcOrd="1" destOrd="0" presId="urn:microsoft.com/office/officeart/2008/layout/LinedList"/>
    <dgm:cxn modelId="{2FA40CB1-5854-4B5E-9FFE-415053ACCE17}" type="presParOf" srcId="{98215EE3-8D9C-419D-B0BD-9487B6107BB3}" destId="{99A3BDCC-464B-4E15-A6DF-845D63051E7C}" srcOrd="2" destOrd="0" presId="urn:microsoft.com/office/officeart/2008/layout/LinedList"/>
    <dgm:cxn modelId="{EB9BC699-DEC6-402D-A8F2-AC573AB63E67}" type="presParOf" srcId="{A61359E5-FD9F-4EA5-80EC-293FF20F252D}" destId="{1F29665D-F216-449F-85B8-32A9A88513EB}" srcOrd="14" destOrd="0" presId="urn:microsoft.com/office/officeart/2008/layout/LinedList"/>
    <dgm:cxn modelId="{50EB9626-C1C0-409F-B478-24B60146F6EB}" type="presParOf" srcId="{A61359E5-FD9F-4EA5-80EC-293FF20F252D}" destId="{F7C06868-CF2D-4001-864F-511FB06928A6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8A0BCDA-B9D4-4212-83E3-46820C14645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EB799B-9368-454B-B613-426A2C14C090}">
      <dgm:prSet phldrT="[Text]" custT="1"/>
      <dgm:spPr/>
      <dgm:t>
        <a:bodyPr/>
        <a:lstStyle/>
        <a:p>
          <a:r>
            <a:rPr lang="en-US" sz="4500" dirty="0"/>
            <a:t>Revenue Streams</a:t>
          </a:r>
        </a:p>
      </dgm:t>
    </dgm:pt>
    <dgm:pt modelId="{C4157C1B-9D84-4986-B8FF-CB12DFB4CEB0}" type="parTrans" cxnId="{350FE762-8CE9-48FA-9F35-5772B6FD3F7F}">
      <dgm:prSet/>
      <dgm:spPr/>
      <dgm:t>
        <a:bodyPr/>
        <a:lstStyle/>
        <a:p>
          <a:endParaRPr lang="en-US"/>
        </a:p>
      </dgm:t>
    </dgm:pt>
    <dgm:pt modelId="{FE3A4A1E-6561-4B4B-80F8-0CB1A54FCBD4}" type="sibTrans" cxnId="{350FE762-8CE9-48FA-9F35-5772B6FD3F7F}">
      <dgm:prSet/>
      <dgm:spPr/>
      <dgm:t>
        <a:bodyPr/>
        <a:lstStyle/>
        <a:p>
          <a:endParaRPr lang="en-US"/>
        </a:p>
      </dgm:t>
    </dgm:pt>
    <dgm:pt modelId="{14C4D810-1484-4F66-9D80-0A8637C6C30A}">
      <dgm:prSet phldrT="[Text]" custT="1"/>
      <dgm:spPr/>
      <dgm:t>
        <a:bodyPr/>
        <a:lstStyle/>
        <a:p>
          <a:r>
            <a:rPr lang="en-US" sz="4000" dirty="0"/>
            <a:t>Stakeholders</a:t>
          </a:r>
        </a:p>
      </dgm:t>
    </dgm:pt>
    <dgm:pt modelId="{749EF337-9520-49D8-B7D0-2BA35326F7B8}" type="parTrans" cxnId="{53250E53-0A46-4EE8-8C65-ECB6AD81CE06}">
      <dgm:prSet/>
      <dgm:spPr/>
      <dgm:t>
        <a:bodyPr/>
        <a:lstStyle/>
        <a:p>
          <a:endParaRPr lang="en-US"/>
        </a:p>
      </dgm:t>
    </dgm:pt>
    <dgm:pt modelId="{6DE75FE6-0D22-45A4-9D39-A050347C5BF0}" type="sibTrans" cxnId="{53250E53-0A46-4EE8-8C65-ECB6AD81CE06}">
      <dgm:prSet/>
      <dgm:spPr/>
      <dgm:t>
        <a:bodyPr/>
        <a:lstStyle/>
        <a:p>
          <a:endParaRPr lang="en-US"/>
        </a:p>
      </dgm:t>
    </dgm:pt>
    <dgm:pt modelId="{2AA96633-3534-43CE-88C4-3BCD3B5E1FCD}">
      <dgm:prSet phldrT="[Text]"/>
      <dgm:spPr/>
      <dgm:t>
        <a:bodyPr/>
        <a:lstStyle/>
        <a:p>
          <a:endParaRPr lang="en-US" dirty="0"/>
        </a:p>
      </dgm:t>
    </dgm:pt>
    <dgm:pt modelId="{0F5B03EA-0374-4E81-B3AD-A93D96811122}" type="parTrans" cxnId="{A3C2B340-5CCC-4D27-A077-F80DFD2CD810}">
      <dgm:prSet/>
      <dgm:spPr/>
      <dgm:t>
        <a:bodyPr/>
        <a:lstStyle/>
        <a:p>
          <a:endParaRPr lang="en-US"/>
        </a:p>
      </dgm:t>
    </dgm:pt>
    <dgm:pt modelId="{D2AE03B5-7D9C-4F04-9B3D-CF05CE6B8581}" type="sibTrans" cxnId="{A3C2B340-5CCC-4D27-A077-F80DFD2CD810}">
      <dgm:prSet/>
      <dgm:spPr/>
      <dgm:t>
        <a:bodyPr/>
        <a:lstStyle/>
        <a:p>
          <a:endParaRPr lang="en-US"/>
        </a:p>
      </dgm:t>
    </dgm:pt>
    <dgm:pt modelId="{F1DD2F70-B411-457B-B3D6-BDCC3D60753B}">
      <dgm:prSet phldrT="[Text]" custT="1"/>
      <dgm:spPr/>
      <dgm:t>
        <a:bodyPr/>
        <a:lstStyle/>
        <a:p>
          <a:r>
            <a:rPr lang="en-US" sz="4000" dirty="0"/>
            <a:t>Paid customers</a:t>
          </a:r>
        </a:p>
      </dgm:t>
    </dgm:pt>
    <dgm:pt modelId="{A649AB42-FC5A-40F8-AD89-FE0495FEA62B}" type="parTrans" cxnId="{6BDDA369-4E74-4CCD-BB4D-E04CE8E6ED51}">
      <dgm:prSet/>
      <dgm:spPr/>
      <dgm:t>
        <a:bodyPr/>
        <a:lstStyle/>
        <a:p>
          <a:endParaRPr lang="en-US"/>
        </a:p>
      </dgm:t>
    </dgm:pt>
    <dgm:pt modelId="{CE0C6CF1-8D80-40C7-84F4-AB410F92DDCA}" type="sibTrans" cxnId="{6BDDA369-4E74-4CCD-BB4D-E04CE8E6ED51}">
      <dgm:prSet/>
      <dgm:spPr/>
      <dgm:t>
        <a:bodyPr/>
        <a:lstStyle/>
        <a:p>
          <a:endParaRPr lang="en-US"/>
        </a:p>
      </dgm:t>
    </dgm:pt>
    <dgm:pt modelId="{1E4D6167-BB03-4EE9-806D-201766AD01B5}">
      <dgm:prSet phldrT="[Text]" custT="1"/>
      <dgm:spPr/>
      <dgm:t>
        <a:bodyPr/>
        <a:lstStyle/>
        <a:p>
          <a:r>
            <a:rPr lang="en-US" sz="4000" dirty="0"/>
            <a:t>Hiring solutions</a:t>
          </a:r>
        </a:p>
      </dgm:t>
    </dgm:pt>
    <dgm:pt modelId="{FFC1C2DC-ECA5-4E58-BEFA-E286696A27BD}" type="parTrans" cxnId="{6514B94A-E1DE-4055-8803-CA29CC3906A5}">
      <dgm:prSet/>
      <dgm:spPr/>
      <dgm:t>
        <a:bodyPr/>
        <a:lstStyle/>
        <a:p>
          <a:endParaRPr lang="en-US"/>
        </a:p>
      </dgm:t>
    </dgm:pt>
    <dgm:pt modelId="{CE0BFA04-D546-402E-ABD6-D03E4A4DABBA}" type="sibTrans" cxnId="{6514B94A-E1DE-4055-8803-CA29CC3906A5}">
      <dgm:prSet/>
      <dgm:spPr/>
      <dgm:t>
        <a:bodyPr/>
        <a:lstStyle/>
        <a:p>
          <a:endParaRPr lang="en-US"/>
        </a:p>
      </dgm:t>
    </dgm:pt>
    <dgm:pt modelId="{4878EE58-3F15-4567-8B1B-E41C61967AB3}">
      <dgm:prSet custT="1"/>
      <dgm:spPr/>
      <dgm:t>
        <a:bodyPr/>
        <a:lstStyle/>
        <a:p>
          <a:r>
            <a:rPr lang="en-US" sz="4000" dirty="0"/>
            <a:t>Development fees</a:t>
          </a:r>
        </a:p>
      </dgm:t>
    </dgm:pt>
    <dgm:pt modelId="{A6D7459A-8228-463D-9EF9-154FBD4362E0}" type="parTrans" cxnId="{9594F394-3B30-45DB-AB00-33E69CC64439}">
      <dgm:prSet/>
      <dgm:spPr/>
      <dgm:t>
        <a:bodyPr/>
        <a:lstStyle/>
        <a:p>
          <a:endParaRPr lang="en-US"/>
        </a:p>
      </dgm:t>
    </dgm:pt>
    <dgm:pt modelId="{E8E3A7CE-445C-4B96-9A03-5BB6FADB94D4}" type="sibTrans" cxnId="{9594F394-3B30-45DB-AB00-33E69CC64439}">
      <dgm:prSet/>
      <dgm:spPr/>
      <dgm:t>
        <a:bodyPr/>
        <a:lstStyle/>
        <a:p>
          <a:endParaRPr lang="en-US"/>
        </a:p>
      </dgm:t>
    </dgm:pt>
    <dgm:pt modelId="{7A2A7387-D95B-4838-AA4B-70F33871FC52}" type="pres">
      <dgm:prSet presAssocID="{C8A0BCDA-B9D4-4212-83E3-46820C146459}" presName="vert0" presStyleCnt="0">
        <dgm:presLayoutVars>
          <dgm:dir/>
          <dgm:animOne val="branch"/>
          <dgm:animLvl val="lvl"/>
        </dgm:presLayoutVars>
      </dgm:prSet>
      <dgm:spPr/>
    </dgm:pt>
    <dgm:pt modelId="{B047E600-7B49-484B-9EEB-870015CE3481}" type="pres">
      <dgm:prSet presAssocID="{43EB799B-9368-454B-B613-426A2C14C090}" presName="thickLine" presStyleLbl="alignNode1" presStyleIdx="0" presStyleCnt="1"/>
      <dgm:spPr/>
    </dgm:pt>
    <dgm:pt modelId="{4E96806C-A56F-421B-8A76-DD2DE1B1125B}" type="pres">
      <dgm:prSet presAssocID="{43EB799B-9368-454B-B613-426A2C14C090}" presName="horz1" presStyleCnt="0"/>
      <dgm:spPr/>
    </dgm:pt>
    <dgm:pt modelId="{D0FEAACA-B6F9-4CB1-9906-FF80EE83659C}" type="pres">
      <dgm:prSet presAssocID="{43EB799B-9368-454B-B613-426A2C14C090}" presName="tx1" presStyleLbl="revTx" presStyleIdx="0" presStyleCnt="6" custScaleX="157262"/>
      <dgm:spPr/>
    </dgm:pt>
    <dgm:pt modelId="{A61359E5-FD9F-4EA5-80EC-293FF20F252D}" type="pres">
      <dgm:prSet presAssocID="{43EB799B-9368-454B-B613-426A2C14C090}" presName="vert1" presStyleCnt="0"/>
      <dgm:spPr/>
    </dgm:pt>
    <dgm:pt modelId="{26A83A28-87D2-4964-B414-7C6442E36C31}" type="pres">
      <dgm:prSet presAssocID="{14C4D810-1484-4F66-9D80-0A8637C6C30A}" presName="vertSpace2a" presStyleCnt="0"/>
      <dgm:spPr/>
    </dgm:pt>
    <dgm:pt modelId="{6FB47213-5685-482A-84B8-9250ABD93499}" type="pres">
      <dgm:prSet presAssocID="{14C4D810-1484-4F66-9D80-0A8637C6C30A}" presName="horz2" presStyleCnt="0"/>
      <dgm:spPr/>
    </dgm:pt>
    <dgm:pt modelId="{561E461E-C0EE-4319-988E-63E251A6FD27}" type="pres">
      <dgm:prSet presAssocID="{14C4D810-1484-4F66-9D80-0A8637C6C30A}" presName="horzSpace2" presStyleCnt="0"/>
      <dgm:spPr/>
    </dgm:pt>
    <dgm:pt modelId="{E8B31BB6-2A69-4580-B13F-897D7FA85278}" type="pres">
      <dgm:prSet presAssocID="{14C4D810-1484-4F66-9D80-0A8637C6C30A}" presName="tx2" presStyleLbl="revTx" presStyleIdx="1" presStyleCnt="6" custLinFactY="3271" custLinFactNeighborX="-375" custLinFactNeighborY="100000"/>
      <dgm:spPr/>
    </dgm:pt>
    <dgm:pt modelId="{8E3B6F15-E59E-4124-9702-98CDBC659771}" type="pres">
      <dgm:prSet presAssocID="{14C4D810-1484-4F66-9D80-0A8637C6C30A}" presName="vert2" presStyleCnt="0"/>
      <dgm:spPr/>
    </dgm:pt>
    <dgm:pt modelId="{438C0EEC-B419-4CC0-BA38-42DFB123162F}" type="pres">
      <dgm:prSet presAssocID="{14C4D810-1484-4F66-9D80-0A8637C6C30A}" presName="thinLine2b" presStyleLbl="callout" presStyleIdx="0" presStyleCnt="5"/>
      <dgm:spPr/>
    </dgm:pt>
    <dgm:pt modelId="{F5A965B8-C7BA-49DE-B966-D930B3AE3A8C}" type="pres">
      <dgm:prSet presAssocID="{14C4D810-1484-4F66-9D80-0A8637C6C30A}" presName="vertSpace2b" presStyleCnt="0"/>
      <dgm:spPr/>
    </dgm:pt>
    <dgm:pt modelId="{487DB369-A706-45D8-A516-3BA58C9BFA2F}" type="pres">
      <dgm:prSet presAssocID="{2AA96633-3534-43CE-88C4-3BCD3B5E1FCD}" presName="horz2" presStyleCnt="0"/>
      <dgm:spPr/>
    </dgm:pt>
    <dgm:pt modelId="{64DFB6D2-4E64-4512-8B81-D3DF1C574CAE}" type="pres">
      <dgm:prSet presAssocID="{2AA96633-3534-43CE-88C4-3BCD3B5E1FCD}" presName="horzSpace2" presStyleCnt="0"/>
      <dgm:spPr/>
    </dgm:pt>
    <dgm:pt modelId="{BCD7C094-7CC2-4815-99E0-EBDA68AD205D}" type="pres">
      <dgm:prSet presAssocID="{2AA96633-3534-43CE-88C4-3BCD3B5E1FCD}" presName="tx2" presStyleLbl="revTx" presStyleIdx="2" presStyleCnt="6"/>
      <dgm:spPr/>
    </dgm:pt>
    <dgm:pt modelId="{7EE8D8F4-FB82-4F24-A16D-C06BC0E7FD8F}" type="pres">
      <dgm:prSet presAssocID="{2AA96633-3534-43CE-88C4-3BCD3B5E1FCD}" presName="vert2" presStyleCnt="0"/>
      <dgm:spPr/>
    </dgm:pt>
    <dgm:pt modelId="{F6575702-E67F-4986-A2B3-3A601BEFA582}" type="pres">
      <dgm:prSet presAssocID="{2AA96633-3534-43CE-88C4-3BCD3B5E1FCD}" presName="thinLine2b" presStyleLbl="callout" presStyleIdx="1" presStyleCnt="5"/>
      <dgm:spPr/>
    </dgm:pt>
    <dgm:pt modelId="{AAF672F2-B6A0-46B1-83D4-F90AE9E07437}" type="pres">
      <dgm:prSet presAssocID="{2AA96633-3534-43CE-88C4-3BCD3B5E1FCD}" presName="vertSpace2b" presStyleCnt="0"/>
      <dgm:spPr/>
    </dgm:pt>
    <dgm:pt modelId="{935FFD43-4A92-4720-8CF2-14F54D5F8518}" type="pres">
      <dgm:prSet presAssocID="{F1DD2F70-B411-457B-B3D6-BDCC3D60753B}" presName="horz2" presStyleCnt="0"/>
      <dgm:spPr/>
    </dgm:pt>
    <dgm:pt modelId="{720B5C8E-E06C-4491-9FE0-1A86C9F641E5}" type="pres">
      <dgm:prSet presAssocID="{F1DD2F70-B411-457B-B3D6-BDCC3D60753B}" presName="horzSpace2" presStyleCnt="0"/>
      <dgm:spPr/>
    </dgm:pt>
    <dgm:pt modelId="{36849390-8523-4F86-A253-9D242CCBA1F5}" type="pres">
      <dgm:prSet presAssocID="{F1DD2F70-B411-457B-B3D6-BDCC3D60753B}" presName="tx2" presStyleLbl="revTx" presStyleIdx="3" presStyleCnt="6"/>
      <dgm:spPr/>
    </dgm:pt>
    <dgm:pt modelId="{50C4CED6-AF92-42B7-9E99-FB68F00D8F99}" type="pres">
      <dgm:prSet presAssocID="{F1DD2F70-B411-457B-B3D6-BDCC3D60753B}" presName="vert2" presStyleCnt="0"/>
      <dgm:spPr/>
    </dgm:pt>
    <dgm:pt modelId="{6BC122FB-9A56-4EBC-BF3D-2964820EE7BE}" type="pres">
      <dgm:prSet presAssocID="{F1DD2F70-B411-457B-B3D6-BDCC3D60753B}" presName="thinLine2b" presStyleLbl="callout" presStyleIdx="2" presStyleCnt="5"/>
      <dgm:spPr/>
    </dgm:pt>
    <dgm:pt modelId="{9BB439A6-1E52-4779-BA13-141DD9B7DA55}" type="pres">
      <dgm:prSet presAssocID="{F1DD2F70-B411-457B-B3D6-BDCC3D60753B}" presName="vertSpace2b" presStyleCnt="0"/>
      <dgm:spPr/>
    </dgm:pt>
    <dgm:pt modelId="{413B09F6-3069-4FDC-AF09-602DEB7AAD31}" type="pres">
      <dgm:prSet presAssocID="{1E4D6167-BB03-4EE9-806D-201766AD01B5}" presName="horz2" presStyleCnt="0"/>
      <dgm:spPr/>
    </dgm:pt>
    <dgm:pt modelId="{548E9954-F569-4676-AF94-D640B6ACE70C}" type="pres">
      <dgm:prSet presAssocID="{1E4D6167-BB03-4EE9-806D-201766AD01B5}" presName="horzSpace2" presStyleCnt="0"/>
      <dgm:spPr/>
    </dgm:pt>
    <dgm:pt modelId="{30615F9B-12D0-4B9E-BFC4-25BD10C3E08B}" type="pres">
      <dgm:prSet presAssocID="{1E4D6167-BB03-4EE9-806D-201766AD01B5}" presName="tx2" presStyleLbl="revTx" presStyleIdx="4" presStyleCnt="6"/>
      <dgm:spPr/>
    </dgm:pt>
    <dgm:pt modelId="{0D75B7CB-E67B-4D7C-93E3-8F4875531FCD}" type="pres">
      <dgm:prSet presAssocID="{1E4D6167-BB03-4EE9-806D-201766AD01B5}" presName="vert2" presStyleCnt="0"/>
      <dgm:spPr/>
    </dgm:pt>
    <dgm:pt modelId="{7184D971-A0C5-4683-AA5F-4B2D8E682F41}" type="pres">
      <dgm:prSet presAssocID="{1E4D6167-BB03-4EE9-806D-201766AD01B5}" presName="thinLine2b" presStyleLbl="callout" presStyleIdx="3" presStyleCnt="5"/>
      <dgm:spPr/>
    </dgm:pt>
    <dgm:pt modelId="{53DE2FC4-89F5-4DC7-AFDA-7E52DA884AC6}" type="pres">
      <dgm:prSet presAssocID="{1E4D6167-BB03-4EE9-806D-201766AD01B5}" presName="vertSpace2b" presStyleCnt="0"/>
      <dgm:spPr/>
    </dgm:pt>
    <dgm:pt modelId="{98215EE3-8D9C-419D-B0BD-9487B6107BB3}" type="pres">
      <dgm:prSet presAssocID="{4878EE58-3F15-4567-8B1B-E41C61967AB3}" presName="horz2" presStyleCnt="0"/>
      <dgm:spPr/>
    </dgm:pt>
    <dgm:pt modelId="{5A65E260-F6BB-47F8-AAD6-8E2455F01343}" type="pres">
      <dgm:prSet presAssocID="{4878EE58-3F15-4567-8B1B-E41C61967AB3}" presName="horzSpace2" presStyleCnt="0"/>
      <dgm:spPr/>
    </dgm:pt>
    <dgm:pt modelId="{7F3352DD-0554-4692-AE38-83A71AF44660}" type="pres">
      <dgm:prSet presAssocID="{4878EE58-3F15-4567-8B1B-E41C61967AB3}" presName="tx2" presStyleLbl="revTx" presStyleIdx="5" presStyleCnt="6"/>
      <dgm:spPr/>
    </dgm:pt>
    <dgm:pt modelId="{99A3BDCC-464B-4E15-A6DF-845D63051E7C}" type="pres">
      <dgm:prSet presAssocID="{4878EE58-3F15-4567-8B1B-E41C61967AB3}" presName="vert2" presStyleCnt="0"/>
      <dgm:spPr/>
    </dgm:pt>
    <dgm:pt modelId="{1F29665D-F216-449F-85B8-32A9A88513EB}" type="pres">
      <dgm:prSet presAssocID="{4878EE58-3F15-4567-8B1B-E41C61967AB3}" presName="thinLine2b" presStyleLbl="callout" presStyleIdx="4" presStyleCnt="5"/>
      <dgm:spPr/>
    </dgm:pt>
    <dgm:pt modelId="{F7C06868-CF2D-4001-864F-511FB06928A6}" type="pres">
      <dgm:prSet presAssocID="{4878EE58-3F15-4567-8B1B-E41C61967AB3}" presName="vertSpace2b" presStyleCnt="0"/>
      <dgm:spPr/>
    </dgm:pt>
  </dgm:ptLst>
  <dgm:cxnLst>
    <dgm:cxn modelId="{11CD6017-C64D-4FD6-BF7D-8123E78D75EF}" type="presOf" srcId="{4878EE58-3F15-4567-8B1B-E41C61967AB3}" destId="{7F3352DD-0554-4692-AE38-83A71AF44660}" srcOrd="0" destOrd="0" presId="urn:microsoft.com/office/officeart/2008/layout/LinedList"/>
    <dgm:cxn modelId="{7994DF25-23CB-42FB-AB5D-A2B838FC6F9F}" type="presOf" srcId="{2AA96633-3534-43CE-88C4-3BCD3B5E1FCD}" destId="{BCD7C094-7CC2-4815-99E0-EBDA68AD205D}" srcOrd="0" destOrd="0" presId="urn:microsoft.com/office/officeart/2008/layout/LinedList"/>
    <dgm:cxn modelId="{A3C2B340-5CCC-4D27-A077-F80DFD2CD810}" srcId="{43EB799B-9368-454B-B613-426A2C14C090}" destId="{2AA96633-3534-43CE-88C4-3BCD3B5E1FCD}" srcOrd="1" destOrd="0" parTransId="{0F5B03EA-0374-4E81-B3AD-A93D96811122}" sibTransId="{D2AE03B5-7D9C-4F04-9B3D-CF05CE6B8581}"/>
    <dgm:cxn modelId="{350FE762-8CE9-48FA-9F35-5772B6FD3F7F}" srcId="{C8A0BCDA-B9D4-4212-83E3-46820C146459}" destId="{43EB799B-9368-454B-B613-426A2C14C090}" srcOrd="0" destOrd="0" parTransId="{C4157C1B-9D84-4986-B8FF-CB12DFB4CEB0}" sibTransId="{FE3A4A1E-6561-4B4B-80F8-0CB1A54FCBD4}"/>
    <dgm:cxn modelId="{6BDDA369-4E74-4CCD-BB4D-E04CE8E6ED51}" srcId="{43EB799B-9368-454B-B613-426A2C14C090}" destId="{F1DD2F70-B411-457B-B3D6-BDCC3D60753B}" srcOrd="2" destOrd="0" parTransId="{A649AB42-FC5A-40F8-AD89-FE0495FEA62B}" sibTransId="{CE0C6CF1-8D80-40C7-84F4-AB410F92DDCA}"/>
    <dgm:cxn modelId="{6514B94A-E1DE-4055-8803-CA29CC3906A5}" srcId="{43EB799B-9368-454B-B613-426A2C14C090}" destId="{1E4D6167-BB03-4EE9-806D-201766AD01B5}" srcOrd="3" destOrd="0" parTransId="{FFC1C2DC-ECA5-4E58-BEFA-E286696A27BD}" sibTransId="{CE0BFA04-D546-402E-ABD6-D03E4A4DABBA}"/>
    <dgm:cxn modelId="{9F35416E-EB52-4C52-A1CF-CFAF3D170E34}" type="presOf" srcId="{F1DD2F70-B411-457B-B3D6-BDCC3D60753B}" destId="{36849390-8523-4F86-A253-9D242CCBA1F5}" srcOrd="0" destOrd="0" presId="urn:microsoft.com/office/officeart/2008/layout/LinedList"/>
    <dgm:cxn modelId="{D98B0771-91DF-48B9-866C-1858CB2469B2}" type="presOf" srcId="{1E4D6167-BB03-4EE9-806D-201766AD01B5}" destId="{30615F9B-12D0-4B9E-BFC4-25BD10C3E08B}" srcOrd="0" destOrd="0" presId="urn:microsoft.com/office/officeart/2008/layout/LinedList"/>
    <dgm:cxn modelId="{71A84751-80BD-4ECB-B88E-7A97C35D840A}" type="presOf" srcId="{C8A0BCDA-B9D4-4212-83E3-46820C146459}" destId="{7A2A7387-D95B-4838-AA4B-70F33871FC52}" srcOrd="0" destOrd="0" presId="urn:microsoft.com/office/officeart/2008/layout/LinedList"/>
    <dgm:cxn modelId="{53250E53-0A46-4EE8-8C65-ECB6AD81CE06}" srcId="{43EB799B-9368-454B-B613-426A2C14C090}" destId="{14C4D810-1484-4F66-9D80-0A8637C6C30A}" srcOrd="0" destOrd="0" parTransId="{749EF337-9520-49D8-B7D0-2BA35326F7B8}" sibTransId="{6DE75FE6-0D22-45A4-9D39-A050347C5BF0}"/>
    <dgm:cxn modelId="{9594F394-3B30-45DB-AB00-33E69CC64439}" srcId="{43EB799B-9368-454B-B613-426A2C14C090}" destId="{4878EE58-3F15-4567-8B1B-E41C61967AB3}" srcOrd="4" destOrd="0" parTransId="{A6D7459A-8228-463D-9EF9-154FBD4362E0}" sibTransId="{E8E3A7CE-445C-4B96-9A03-5BB6FADB94D4}"/>
    <dgm:cxn modelId="{5031CFED-D1AE-4E8C-82CD-242B6DD656EC}" type="presOf" srcId="{43EB799B-9368-454B-B613-426A2C14C090}" destId="{D0FEAACA-B6F9-4CB1-9906-FF80EE83659C}" srcOrd="0" destOrd="0" presId="urn:microsoft.com/office/officeart/2008/layout/LinedList"/>
    <dgm:cxn modelId="{9C44CCFE-E509-43AF-A68C-22AB84A7686F}" type="presOf" srcId="{14C4D810-1484-4F66-9D80-0A8637C6C30A}" destId="{E8B31BB6-2A69-4580-B13F-897D7FA85278}" srcOrd="0" destOrd="0" presId="urn:microsoft.com/office/officeart/2008/layout/LinedList"/>
    <dgm:cxn modelId="{0AE53B68-86C3-4D63-8F2E-BF4045869518}" type="presParOf" srcId="{7A2A7387-D95B-4838-AA4B-70F33871FC52}" destId="{B047E600-7B49-484B-9EEB-870015CE3481}" srcOrd="0" destOrd="0" presId="urn:microsoft.com/office/officeart/2008/layout/LinedList"/>
    <dgm:cxn modelId="{1A50693B-D909-4862-97B8-9D79DD4033A1}" type="presParOf" srcId="{7A2A7387-D95B-4838-AA4B-70F33871FC52}" destId="{4E96806C-A56F-421B-8A76-DD2DE1B1125B}" srcOrd="1" destOrd="0" presId="urn:microsoft.com/office/officeart/2008/layout/LinedList"/>
    <dgm:cxn modelId="{FF95AC4C-5E3C-4661-A7F2-9E2664A24E9E}" type="presParOf" srcId="{4E96806C-A56F-421B-8A76-DD2DE1B1125B}" destId="{D0FEAACA-B6F9-4CB1-9906-FF80EE83659C}" srcOrd="0" destOrd="0" presId="urn:microsoft.com/office/officeart/2008/layout/LinedList"/>
    <dgm:cxn modelId="{5DA0BA9F-0CC3-4F3A-A8FE-EE3D25096D59}" type="presParOf" srcId="{4E96806C-A56F-421B-8A76-DD2DE1B1125B}" destId="{A61359E5-FD9F-4EA5-80EC-293FF20F252D}" srcOrd="1" destOrd="0" presId="urn:microsoft.com/office/officeart/2008/layout/LinedList"/>
    <dgm:cxn modelId="{A220C7FD-05CA-47A5-BEEF-3808EE63DCA8}" type="presParOf" srcId="{A61359E5-FD9F-4EA5-80EC-293FF20F252D}" destId="{26A83A28-87D2-4964-B414-7C6442E36C31}" srcOrd="0" destOrd="0" presId="urn:microsoft.com/office/officeart/2008/layout/LinedList"/>
    <dgm:cxn modelId="{DB32317F-4470-4FAB-BA25-E493D6A406A7}" type="presParOf" srcId="{A61359E5-FD9F-4EA5-80EC-293FF20F252D}" destId="{6FB47213-5685-482A-84B8-9250ABD93499}" srcOrd="1" destOrd="0" presId="urn:microsoft.com/office/officeart/2008/layout/LinedList"/>
    <dgm:cxn modelId="{EEF4DECB-0978-4778-920D-CF5E1FDD93C4}" type="presParOf" srcId="{6FB47213-5685-482A-84B8-9250ABD93499}" destId="{561E461E-C0EE-4319-988E-63E251A6FD27}" srcOrd="0" destOrd="0" presId="urn:microsoft.com/office/officeart/2008/layout/LinedList"/>
    <dgm:cxn modelId="{8F8B2D65-178F-4175-830D-A56C5893E37B}" type="presParOf" srcId="{6FB47213-5685-482A-84B8-9250ABD93499}" destId="{E8B31BB6-2A69-4580-B13F-897D7FA85278}" srcOrd="1" destOrd="0" presId="urn:microsoft.com/office/officeart/2008/layout/LinedList"/>
    <dgm:cxn modelId="{35AAA07C-DB5E-442A-B375-30DBB299FB26}" type="presParOf" srcId="{6FB47213-5685-482A-84B8-9250ABD93499}" destId="{8E3B6F15-E59E-4124-9702-98CDBC659771}" srcOrd="2" destOrd="0" presId="urn:microsoft.com/office/officeart/2008/layout/LinedList"/>
    <dgm:cxn modelId="{EE8784D7-F5D0-4272-880D-525E9E23222E}" type="presParOf" srcId="{A61359E5-FD9F-4EA5-80EC-293FF20F252D}" destId="{438C0EEC-B419-4CC0-BA38-42DFB123162F}" srcOrd="2" destOrd="0" presId="urn:microsoft.com/office/officeart/2008/layout/LinedList"/>
    <dgm:cxn modelId="{D9353A68-ECC2-4344-8618-85998FE22B9F}" type="presParOf" srcId="{A61359E5-FD9F-4EA5-80EC-293FF20F252D}" destId="{F5A965B8-C7BA-49DE-B966-D930B3AE3A8C}" srcOrd="3" destOrd="0" presId="urn:microsoft.com/office/officeart/2008/layout/LinedList"/>
    <dgm:cxn modelId="{AC1D0B9E-DEC1-4E82-8B6B-53C24232F257}" type="presParOf" srcId="{A61359E5-FD9F-4EA5-80EC-293FF20F252D}" destId="{487DB369-A706-45D8-A516-3BA58C9BFA2F}" srcOrd="4" destOrd="0" presId="urn:microsoft.com/office/officeart/2008/layout/LinedList"/>
    <dgm:cxn modelId="{C250BFDF-6204-43E5-880F-F5182FE73E44}" type="presParOf" srcId="{487DB369-A706-45D8-A516-3BA58C9BFA2F}" destId="{64DFB6D2-4E64-4512-8B81-D3DF1C574CAE}" srcOrd="0" destOrd="0" presId="urn:microsoft.com/office/officeart/2008/layout/LinedList"/>
    <dgm:cxn modelId="{4D2C5BD9-0B68-4AB9-9EA8-B5DDE0FD2046}" type="presParOf" srcId="{487DB369-A706-45D8-A516-3BA58C9BFA2F}" destId="{BCD7C094-7CC2-4815-99E0-EBDA68AD205D}" srcOrd="1" destOrd="0" presId="urn:microsoft.com/office/officeart/2008/layout/LinedList"/>
    <dgm:cxn modelId="{77DBA223-FF00-4584-831A-EEE90E2CAFE3}" type="presParOf" srcId="{487DB369-A706-45D8-A516-3BA58C9BFA2F}" destId="{7EE8D8F4-FB82-4F24-A16D-C06BC0E7FD8F}" srcOrd="2" destOrd="0" presId="urn:microsoft.com/office/officeart/2008/layout/LinedList"/>
    <dgm:cxn modelId="{04DA53DC-EDE1-4218-84D1-819D5603DB4A}" type="presParOf" srcId="{A61359E5-FD9F-4EA5-80EC-293FF20F252D}" destId="{F6575702-E67F-4986-A2B3-3A601BEFA582}" srcOrd="5" destOrd="0" presId="urn:microsoft.com/office/officeart/2008/layout/LinedList"/>
    <dgm:cxn modelId="{00E44442-C723-425D-8A84-B66EAECA66B6}" type="presParOf" srcId="{A61359E5-FD9F-4EA5-80EC-293FF20F252D}" destId="{AAF672F2-B6A0-46B1-83D4-F90AE9E07437}" srcOrd="6" destOrd="0" presId="urn:microsoft.com/office/officeart/2008/layout/LinedList"/>
    <dgm:cxn modelId="{097DBE0F-4A85-403F-9B17-7F479A775687}" type="presParOf" srcId="{A61359E5-FD9F-4EA5-80EC-293FF20F252D}" destId="{935FFD43-4A92-4720-8CF2-14F54D5F8518}" srcOrd="7" destOrd="0" presId="urn:microsoft.com/office/officeart/2008/layout/LinedList"/>
    <dgm:cxn modelId="{D5FA7055-A4C5-4FD5-BDF6-62838590DA3B}" type="presParOf" srcId="{935FFD43-4A92-4720-8CF2-14F54D5F8518}" destId="{720B5C8E-E06C-4491-9FE0-1A86C9F641E5}" srcOrd="0" destOrd="0" presId="urn:microsoft.com/office/officeart/2008/layout/LinedList"/>
    <dgm:cxn modelId="{FD81E2B8-196B-4EC1-90A0-2DE1B11AE0C1}" type="presParOf" srcId="{935FFD43-4A92-4720-8CF2-14F54D5F8518}" destId="{36849390-8523-4F86-A253-9D242CCBA1F5}" srcOrd="1" destOrd="0" presId="urn:microsoft.com/office/officeart/2008/layout/LinedList"/>
    <dgm:cxn modelId="{5A26CA0C-29DB-40B9-B28B-F391135E5468}" type="presParOf" srcId="{935FFD43-4A92-4720-8CF2-14F54D5F8518}" destId="{50C4CED6-AF92-42B7-9E99-FB68F00D8F99}" srcOrd="2" destOrd="0" presId="urn:microsoft.com/office/officeart/2008/layout/LinedList"/>
    <dgm:cxn modelId="{0E7F15F5-7EA3-46F9-AF59-8DD59BCB0247}" type="presParOf" srcId="{A61359E5-FD9F-4EA5-80EC-293FF20F252D}" destId="{6BC122FB-9A56-4EBC-BF3D-2964820EE7BE}" srcOrd="8" destOrd="0" presId="urn:microsoft.com/office/officeart/2008/layout/LinedList"/>
    <dgm:cxn modelId="{48960EAF-294E-4CB5-8CB0-B4F9E42CE4A6}" type="presParOf" srcId="{A61359E5-FD9F-4EA5-80EC-293FF20F252D}" destId="{9BB439A6-1E52-4779-BA13-141DD9B7DA55}" srcOrd="9" destOrd="0" presId="urn:microsoft.com/office/officeart/2008/layout/LinedList"/>
    <dgm:cxn modelId="{FB934D22-EBAE-4108-8329-53349210B6CD}" type="presParOf" srcId="{A61359E5-FD9F-4EA5-80EC-293FF20F252D}" destId="{413B09F6-3069-4FDC-AF09-602DEB7AAD31}" srcOrd="10" destOrd="0" presId="urn:microsoft.com/office/officeart/2008/layout/LinedList"/>
    <dgm:cxn modelId="{34B05716-98E8-4879-B010-AD034666C79D}" type="presParOf" srcId="{413B09F6-3069-4FDC-AF09-602DEB7AAD31}" destId="{548E9954-F569-4676-AF94-D640B6ACE70C}" srcOrd="0" destOrd="0" presId="urn:microsoft.com/office/officeart/2008/layout/LinedList"/>
    <dgm:cxn modelId="{4C468F8B-AB36-402F-9E35-A2EE59B623B1}" type="presParOf" srcId="{413B09F6-3069-4FDC-AF09-602DEB7AAD31}" destId="{30615F9B-12D0-4B9E-BFC4-25BD10C3E08B}" srcOrd="1" destOrd="0" presId="urn:microsoft.com/office/officeart/2008/layout/LinedList"/>
    <dgm:cxn modelId="{D6722CB3-35B5-4837-A288-690DF9621883}" type="presParOf" srcId="{413B09F6-3069-4FDC-AF09-602DEB7AAD31}" destId="{0D75B7CB-E67B-4D7C-93E3-8F4875531FCD}" srcOrd="2" destOrd="0" presId="urn:microsoft.com/office/officeart/2008/layout/LinedList"/>
    <dgm:cxn modelId="{809D2C16-36E9-48C5-A870-8CB5DD153851}" type="presParOf" srcId="{A61359E5-FD9F-4EA5-80EC-293FF20F252D}" destId="{7184D971-A0C5-4683-AA5F-4B2D8E682F41}" srcOrd="11" destOrd="0" presId="urn:microsoft.com/office/officeart/2008/layout/LinedList"/>
    <dgm:cxn modelId="{DB6A72A2-455D-48ED-9E97-31A8A55AA549}" type="presParOf" srcId="{A61359E5-FD9F-4EA5-80EC-293FF20F252D}" destId="{53DE2FC4-89F5-4DC7-AFDA-7E52DA884AC6}" srcOrd="12" destOrd="0" presId="urn:microsoft.com/office/officeart/2008/layout/LinedList"/>
    <dgm:cxn modelId="{32B5501A-BB73-4753-AB69-24370CEC0E3E}" type="presParOf" srcId="{A61359E5-FD9F-4EA5-80EC-293FF20F252D}" destId="{98215EE3-8D9C-419D-B0BD-9487B6107BB3}" srcOrd="13" destOrd="0" presId="urn:microsoft.com/office/officeart/2008/layout/LinedList"/>
    <dgm:cxn modelId="{17296A7A-D99B-4622-8BFA-C030930A9F60}" type="presParOf" srcId="{98215EE3-8D9C-419D-B0BD-9487B6107BB3}" destId="{5A65E260-F6BB-47F8-AAD6-8E2455F01343}" srcOrd="0" destOrd="0" presId="urn:microsoft.com/office/officeart/2008/layout/LinedList"/>
    <dgm:cxn modelId="{64FE4C89-C692-469A-A7BD-19C50976F119}" type="presParOf" srcId="{98215EE3-8D9C-419D-B0BD-9487B6107BB3}" destId="{7F3352DD-0554-4692-AE38-83A71AF44660}" srcOrd="1" destOrd="0" presId="urn:microsoft.com/office/officeart/2008/layout/LinedList"/>
    <dgm:cxn modelId="{2FA40CB1-5854-4B5E-9FFE-415053ACCE17}" type="presParOf" srcId="{98215EE3-8D9C-419D-B0BD-9487B6107BB3}" destId="{99A3BDCC-464B-4E15-A6DF-845D63051E7C}" srcOrd="2" destOrd="0" presId="urn:microsoft.com/office/officeart/2008/layout/LinedList"/>
    <dgm:cxn modelId="{EB9BC699-DEC6-402D-A8F2-AC573AB63E67}" type="presParOf" srcId="{A61359E5-FD9F-4EA5-80EC-293FF20F252D}" destId="{1F29665D-F216-449F-85B8-32A9A88513EB}" srcOrd="14" destOrd="0" presId="urn:microsoft.com/office/officeart/2008/layout/LinedList"/>
    <dgm:cxn modelId="{50EB9626-C1C0-409F-B478-24B60146F6EB}" type="presParOf" srcId="{A61359E5-FD9F-4EA5-80EC-293FF20F252D}" destId="{F7C06868-CF2D-4001-864F-511FB06928A6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F1405-3096-4C28-86A6-EF41DDACDE24}">
      <dsp:nvSpPr>
        <dsp:cNvPr id="0" name=""/>
        <dsp:cNvSpPr/>
      </dsp:nvSpPr>
      <dsp:spPr>
        <a:xfrm>
          <a:off x="0" y="1348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C90AD-7976-4780-A83F-AB073D0D6AEE}">
      <dsp:nvSpPr>
        <dsp:cNvPr id="0" name=""/>
        <dsp:cNvSpPr/>
      </dsp:nvSpPr>
      <dsp:spPr>
        <a:xfrm>
          <a:off x="0" y="1348"/>
          <a:ext cx="2668438" cy="2758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Problems</a:t>
          </a:r>
          <a:r>
            <a:rPr lang="en-US" sz="3000" kern="1200" dirty="0"/>
            <a:t>(Pain points)</a:t>
          </a:r>
        </a:p>
      </dsp:txBody>
      <dsp:txXfrm>
        <a:off x="0" y="1348"/>
        <a:ext cx="2668438" cy="2758087"/>
      </dsp:txXfrm>
    </dsp:sp>
    <dsp:sp modelId="{2C83E2B8-050E-47FA-A609-3759A78441FB}">
      <dsp:nvSpPr>
        <dsp:cNvPr id="0" name=""/>
        <dsp:cNvSpPr/>
      </dsp:nvSpPr>
      <dsp:spPr>
        <a:xfrm>
          <a:off x="2798251" y="44443"/>
          <a:ext cx="6793552" cy="861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100" kern="1200" dirty="0"/>
        </a:p>
      </dsp:txBody>
      <dsp:txXfrm>
        <a:off x="2798251" y="44443"/>
        <a:ext cx="6793552" cy="861902"/>
      </dsp:txXfrm>
    </dsp:sp>
    <dsp:sp modelId="{A589B21F-4C52-4D34-8969-D39CAC78C07F}">
      <dsp:nvSpPr>
        <dsp:cNvPr id="0" name=""/>
        <dsp:cNvSpPr/>
      </dsp:nvSpPr>
      <dsp:spPr>
        <a:xfrm>
          <a:off x="2668438" y="906345"/>
          <a:ext cx="69233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F39E4-9C88-48C8-903A-A65E2F4453AE}">
      <dsp:nvSpPr>
        <dsp:cNvPr id="0" name=""/>
        <dsp:cNvSpPr/>
      </dsp:nvSpPr>
      <dsp:spPr>
        <a:xfrm>
          <a:off x="2798251" y="949440"/>
          <a:ext cx="6793552" cy="861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Language Barrier</a:t>
          </a:r>
        </a:p>
      </dsp:txBody>
      <dsp:txXfrm>
        <a:off x="2798251" y="949440"/>
        <a:ext cx="6793552" cy="861902"/>
      </dsp:txXfrm>
    </dsp:sp>
    <dsp:sp modelId="{B8655B9A-9CDD-43DF-A5D1-1AFE20327D59}">
      <dsp:nvSpPr>
        <dsp:cNvPr id="0" name=""/>
        <dsp:cNvSpPr/>
      </dsp:nvSpPr>
      <dsp:spPr>
        <a:xfrm>
          <a:off x="2668438" y="1811343"/>
          <a:ext cx="69233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32DF5-6257-41B2-A2A5-8307B798EC0F}">
      <dsp:nvSpPr>
        <dsp:cNvPr id="0" name=""/>
        <dsp:cNvSpPr/>
      </dsp:nvSpPr>
      <dsp:spPr>
        <a:xfrm>
          <a:off x="2798251" y="1854438"/>
          <a:ext cx="6793552" cy="861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Misunderstanding</a:t>
          </a:r>
        </a:p>
      </dsp:txBody>
      <dsp:txXfrm>
        <a:off x="2798251" y="1854438"/>
        <a:ext cx="6793552" cy="861902"/>
      </dsp:txXfrm>
    </dsp:sp>
    <dsp:sp modelId="{107CBD70-B716-46B8-8468-07CA4BB61984}">
      <dsp:nvSpPr>
        <dsp:cNvPr id="0" name=""/>
        <dsp:cNvSpPr/>
      </dsp:nvSpPr>
      <dsp:spPr>
        <a:xfrm>
          <a:off x="2668438" y="2716340"/>
          <a:ext cx="69233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7E600-7B49-484B-9EEB-870015CE3481}">
      <dsp:nvSpPr>
        <dsp:cNvPr id="0" name=""/>
        <dsp:cNvSpPr/>
      </dsp:nvSpPr>
      <dsp:spPr>
        <a:xfrm>
          <a:off x="0" y="2086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EAACA-B6F9-4CB1-9906-FF80EE83659C}">
      <dsp:nvSpPr>
        <dsp:cNvPr id="0" name=""/>
        <dsp:cNvSpPr/>
      </dsp:nvSpPr>
      <dsp:spPr>
        <a:xfrm>
          <a:off x="0" y="2086"/>
          <a:ext cx="2617036" cy="4268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Solutions</a:t>
          </a:r>
          <a:r>
            <a:rPr lang="en-US" sz="3000" kern="1200" dirty="0"/>
            <a:t>(Products or Service)</a:t>
          </a:r>
        </a:p>
      </dsp:txBody>
      <dsp:txXfrm>
        <a:off x="0" y="2086"/>
        <a:ext cx="2617036" cy="4268889"/>
      </dsp:txXfrm>
    </dsp:sp>
    <dsp:sp modelId="{E8B31BB6-2A69-4580-B13F-897D7FA85278}">
      <dsp:nvSpPr>
        <dsp:cNvPr id="0" name=""/>
        <dsp:cNvSpPr/>
      </dsp:nvSpPr>
      <dsp:spPr>
        <a:xfrm>
          <a:off x="2722278" y="1088745"/>
          <a:ext cx="6852434" cy="100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No more language barrier</a:t>
          </a:r>
        </a:p>
      </dsp:txBody>
      <dsp:txXfrm>
        <a:off x="2722278" y="1088745"/>
        <a:ext cx="6852434" cy="1003647"/>
      </dsp:txXfrm>
    </dsp:sp>
    <dsp:sp modelId="{438C0EEC-B419-4CC0-BA38-42DFB123162F}">
      <dsp:nvSpPr>
        <dsp:cNvPr id="0" name=""/>
        <dsp:cNvSpPr/>
      </dsp:nvSpPr>
      <dsp:spPr>
        <a:xfrm>
          <a:off x="2617036" y="1055916"/>
          <a:ext cx="69833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7C094-7CC2-4815-99E0-EBDA68AD205D}">
      <dsp:nvSpPr>
        <dsp:cNvPr id="0" name=""/>
        <dsp:cNvSpPr/>
      </dsp:nvSpPr>
      <dsp:spPr>
        <a:xfrm>
          <a:off x="2747974" y="1106098"/>
          <a:ext cx="6852434" cy="100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 dirty="0"/>
        </a:p>
      </dsp:txBody>
      <dsp:txXfrm>
        <a:off x="2747974" y="1106098"/>
        <a:ext cx="6852434" cy="1003647"/>
      </dsp:txXfrm>
    </dsp:sp>
    <dsp:sp modelId="{F6575702-E67F-4986-A2B3-3A601BEFA582}">
      <dsp:nvSpPr>
        <dsp:cNvPr id="0" name=""/>
        <dsp:cNvSpPr/>
      </dsp:nvSpPr>
      <dsp:spPr>
        <a:xfrm>
          <a:off x="2617036" y="2109746"/>
          <a:ext cx="69833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849390-8523-4F86-A253-9D242CCBA1F5}">
      <dsp:nvSpPr>
        <dsp:cNvPr id="0" name=""/>
        <dsp:cNvSpPr/>
      </dsp:nvSpPr>
      <dsp:spPr>
        <a:xfrm>
          <a:off x="2747974" y="2159928"/>
          <a:ext cx="6852434" cy="100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Improve communication</a:t>
          </a:r>
        </a:p>
      </dsp:txBody>
      <dsp:txXfrm>
        <a:off x="2747974" y="2159928"/>
        <a:ext cx="6852434" cy="1003647"/>
      </dsp:txXfrm>
    </dsp:sp>
    <dsp:sp modelId="{6BC122FB-9A56-4EBC-BF3D-2964820EE7BE}">
      <dsp:nvSpPr>
        <dsp:cNvPr id="0" name=""/>
        <dsp:cNvSpPr/>
      </dsp:nvSpPr>
      <dsp:spPr>
        <a:xfrm>
          <a:off x="2617036" y="3163576"/>
          <a:ext cx="69833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15F9B-12D0-4B9E-BFC4-25BD10C3E08B}">
      <dsp:nvSpPr>
        <dsp:cNvPr id="0" name=""/>
        <dsp:cNvSpPr/>
      </dsp:nvSpPr>
      <dsp:spPr>
        <a:xfrm>
          <a:off x="2747974" y="3213758"/>
          <a:ext cx="6852434" cy="100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Lessen misunderstanding</a:t>
          </a:r>
        </a:p>
      </dsp:txBody>
      <dsp:txXfrm>
        <a:off x="2747974" y="3213758"/>
        <a:ext cx="6852434" cy="1003647"/>
      </dsp:txXfrm>
    </dsp:sp>
    <dsp:sp modelId="{7184D971-A0C5-4683-AA5F-4B2D8E682F41}">
      <dsp:nvSpPr>
        <dsp:cNvPr id="0" name=""/>
        <dsp:cNvSpPr/>
      </dsp:nvSpPr>
      <dsp:spPr>
        <a:xfrm>
          <a:off x="2617036" y="4217405"/>
          <a:ext cx="69833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7E600-7B49-484B-9EEB-870015CE3481}">
      <dsp:nvSpPr>
        <dsp:cNvPr id="0" name=""/>
        <dsp:cNvSpPr/>
      </dsp:nvSpPr>
      <dsp:spPr>
        <a:xfrm>
          <a:off x="0" y="2086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EAACA-B6F9-4CB1-9906-FF80EE83659C}">
      <dsp:nvSpPr>
        <dsp:cNvPr id="0" name=""/>
        <dsp:cNvSpPr/>
      </dsp:nvSpPr>
      <dsp:spPr>
        <a:xfrm>
          <a:off x="0" y="2086"/>
          <a:ext cx="2483655" cy="4268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Features</a:t>
          </a:r>
        </a:p>
      </dsp:txBody>
      <dsp:txXfrm>
        <a:off x="0" y="2086"/>
        <a:ext cx="2483655" cy="4268889"/>
      </dsp:txXfrm>
    </dsp:sp>
    <dsp:sp modelId="{E8B31BB6-2A69-4580-B13F-897D7FA85278}">
      <dsp:nvSpPr>
        <dsp:cNvPr id="0" name=""/>
        <dsp:cNvSpPr/>
      </dsp:nvSpPr>
      <dsp:spPr>
        <a:xfrm>
          <a:off x="2590818" y="873219"/>
          <a:ext cx="6977559" cy="80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Philippine Dialect Translator</a:t>
          </a:r>
        </a:p>
      </dsp:txBody>
      <dsp:txXfrm>
        <a:off x="2590818" y="873219"/>
        <a:ext cx="6977559" cy="804585"/>
      </dsp:txXfrm>
    </dsp:sp>
    <dsp:sp modelId="{438C0EEC-B419-4CC0-BA38-42DFB123162F}">
      <dsp:nvSpPr>
        <dsp:cNvPr id="0" name=""/>
        <dsp:cNvSpPr/>
      </dsp:nvSpPr>
      <dsp:spPr>
        <a:xfrm>
          <a:off x="2483655" y="846901"/>
          <a:ext cx="71108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7C094-7CC2-4815-99E0-EBDA68AD205D}">
      <dsp:nvSpPr>
        <dsp:cNvPr id="0" name=""/>
        <dsp:cNvSpPr/>
      </dsp:nvSpPr>
      <dsp:spPr>
        <a:xfrm>
          <a:off x="2616984" y="887130"/>
          <a:ext cx="6977559" cy="80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900" kern="1200" dirty="0"/>
        </a:p>
      </dsp:txBody>
      <dsp:txXfrm>
        <a:off x="2616984" y="887130"/>
        <a:ext cx="6977559" cy="804585"/>
      </dsp:txXfrm>
    </dsp:sp>
    <dsp:sp modelId="{F6575702-E67F-4986-A2B3-3A601BEFA582}">
      <dsp:nvSpPr>
        <dsp:cNvPr id="0" name=""/>
        <dsp:cNvSpPr/>
      </dsp:nvSpPr>
      <dsp:spPr>
        <a:xfrm>
          <a:off x="2483655" y="1691716"/>
          <a:ext cx="71108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849390-8523-4F86-A253-9D242CCBA1F5}">
      <dsp:nvSpPr>
        <dsp:cNvPr id="0" name=""/>
        <dsp:cNvSpPr/>
      </dsp:nvSpPr>
      <dsp:spPr>
        <a:xfrm>
          <a:off x="2616984" y="1731945"/>
          <a:ext cx="6977559" cy="80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Offline Vocabulary Library</a:t>
          </a:r>
        </a:p>
      </dsp:txBody>
      <dsp:txXfrm>
        <a:off x="2616984" y="1731945"/>
        <a:ext cx="6977559" cy="804585"/>
      </dsp:txXfrm>
    </dsp:sp>
    <dsp:sp modelId="{6BC122FB-9A56-4EBC-BF3D-2964820EE7BE}">
      <dsp:nvSpPr>
        <dsp:cNvPr id="0" name=""/>
        <dsp:cNvSpPr/>
      </dsp:nvSpPr>
      <dsp:spPr>
        <a:xfrm>
          <a:off x="2483655" y="2536530"/>
          <a:ext cx="71108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15F9B-12D0-4B9E-BFC4-25BD10C3E08B}">
      <dsp:nvSpPr>
        <dsp:cNvPr id="0" name=""/>
        <dsp:cNvSpPr/>
      </dsp:nvSpPr>
      <dsp:spPr>
        <a:xfrm>
          <a:off x="2616984" y="2576760"/>
          <a:ext cx="6977559" cy="80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Text-to-Speech</a:t>
          </a:r>
        </a:p>
      </dsp:txBody>
      <dsp:txXfrm>
        <a:off x="2616984" y="2576760"/>
        <a:ext cx="6977559" cy="804585"/>
      </dsp:txXfrm>
    </dsp:sp>
    <dsp:sp modelId="{7184D971-A0C5-4683-AA5F-4B2D8E682F41}">
      <dsp:nvSpPr>
        <dsp:cNvPr id="0" name=""/>
        <dsp:cNvSpPr/>
      </dsp:nvSpPr>
      <dsp:spPr>
        <a:xfrm>
          <a:off x="2483655" y="3381345"/>
          <a:ext cx="71108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352DD-0554-4692-AE38-83A71AF44660}">
      <dsp:nvSpPr>
        <dsp:cNvPr id="0" name=""/>
        <dsp:cNvSpPr/>
      </dsp:nvSpPr>
      <dsp:spPr>
        <a:xfrm>
          <a:off x="2616984" y="3421575"/>
          <a:ext cx="6977559" cy="80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Delegated Correction</a:t>
          </a:r>
        </a:p>
      </dsp:txBody>
      <dsp:txXfrm>
        <a:off x="2616984" y="3421575"/>
        <a:ext cx="6977559" cy="804585"/>
      </dsp:txXfrm>
    </dsp:sp>
    <dsp:sp modelId="{1F29665D-F216-449F-85B8-32A9A88513EB}">
      <dsp:nvSpPr>
        <dsp:cNvPr id="0" name=""/>
        <dsp:cNvSpPr/>
      </dsp:nvSpPr>
      <dsp:spPr>
        <a:xfrm>
          <a:off x="2483655" y="4226160"/>
          <a:ext cx="71108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7E600-7B49-484B-9EEB-870015CE3481}">
      <dsp:nvSpPr>
        <dsp:cNvPr id="0" name=""/>
        <dsp:cNvSpPr/>
      </dsp:nvSpPr>
      <dsp:spPr>
        <a:xfrm>
          <a:off x="0" y="2388"/>
          <a:ext cx="99667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EAACA-B6F9-4CB1-9906-FF80EE83659C}">
      <dsp:nvSpPr>
        <dsp:cNvPr id="0" name=""/>
        <dsp:cNvSpPr/>
      </dsp:nvSpPr>
      <dsp:spPr>
        <a:xfrm>
          <a:off x="0" y="2388"/>
          <a:ext cx="3051009" cy="4886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Situational Benefits</a:t>
          </a:r>
        </a:p>
      </dsp:txBody>
      <dsp:txXfrm>
        <a:off x="0" y="2388"/>
        <a:ext cx="3051009" cy="4886145"/>
      </dsp:txXfrm>
    </dsp:sp>
    <dsp:sp modelId="{E8B31BB6-2A69-4580-B13F-897D7FA85278}">
      <dsp:nvSpPr>
        <dsp:cNvPr id="0" name=""/>
        <dsp:cNvSpPr/>
      </dsp:nvSpPr>
      <dsp:spPr>
        <a:xfrm>
          <a:off x="3155212" y="716627"/>
          <a:ext cx="6784785" cy="659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Translate Philippine dialects into English or Filipino languages and vice versa</a:t>
          </a:r>
        </a:p>
      </dsp:txBody>
      <dsp:txXfrm>
        <a:off x="3155212" y="716627"/>
        <a:ext cx="6784785" cy="659677"/>
      </dsp:txXfrm>
    </dsp:sp>
    <dsp:sp modelId="{438C0EEC-B419-4CC0-BA38-42DFB123162F}">
      <dsp:nvSpPr>
        <dsp:cNvPr id="0" name=""/>
        <dsp:cNvSpPr/>
      </dsp:nvSpPr>
      <dsp:spPr>
        <a:xfrm>
          <a:off x="3051009" y="695049"/>
          <a:ext cx="69144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7C094-7CC2-4815-99E0-EBDA68AD205D}">
      <dsp:nvSpPr>
        <dsp:cNvPr id="0" name=""/>
        <dsp:cNvSpPr/>
      </dsp:nvSpPr>
      <dsp:spPr>
        <a:xfrm>
          <a:off x="3180655" y="728033"/>
          <a:ext cx="6784785" cy="659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3180655" y="728033"/>
        <a:ext cx="6784785" cy="659677"/>
      </dsp:txXfrm>
    </dsp:sp>
    <dsp:sp modelId="{F6575702-E67F-4986-A2B3-3A601BEFA582}">
      <dsp:nvSpPr>
        <dsp:cNvPr id="0" name=""/>
        <dsp:cNvSpPr/>
      </dsp:nvSpPr>
      <dsp:spPr>
        <a:xfrm>
          <a:off x="3051009" y="1387710"/>
          <a:ext cx="69144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849390-8523-4F86-A253-9D242CCBA1F5}">
      <dsp:nvSpPr>
        <dsp:cNvPr id="0" name=""/>
        <dsp:cNvSpPr/>
      </dsp:nvSpPr>
      <dsp:spPr>
        <a:xfrm>
          <a:off x="3180655" y="1420694"/>
          <a:ext cx="6784785" cy="659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Improve vocabulary and check pronunciation</a:t>
          </a:r>
        </a:p>
      </dsp:txBody>
      <dsp:txXfrm>
        <a:off x="3180655" y="1420694"/>
        <a:ext cx="6784785" cy="659677"/>
      </dsp:txXfrm>
    </dsp:sp>
    <dsp:sp modelId="{6BC122FB-9A56-4EBC-BF3D-2964820EE7BE}">
      <dsp:nvSpPr>
        <dsp:cNvPr id="0" name=""/>
        <dsp:cNvSpPr/>
      </dsp:nvSpPr>
      <dsp:spPr>
        <a:xfrm>
          <a:off x="3051009" y="2080371"/>
          <a:ext cx="69144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15F9B-12D0-4B9E-BFC4-25BD10C3E08B}">
      <dsp:nvSpPr>
        <dsp:cNvPr id="0" name=""/>
        <dsp:cNvSpPr/>
      </dsp:nvSpPr>
      <dsp:spPr>
        <a:xfrm>
          <a:off x="3180655" y="2113355"/>
          <a:ext cx="6784785" cy="659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Auto-respond to any set of phrases</a:t>
          </a:r>
        </a:p>
      </dsp:txBody>
      <dsp:txXfrm>
        <a:off x="3180655" y="2113355"/>
        <a:ext cx="6784785" cy="659677"/>
      </dsp:txXfrm>
    </dsp:sp>
    <dsp:sp modelId="{7184D971-A0C5-4683-AA5F-4B2D8E682F41}">
      <dsp:nvSpPr>
        <dsp:cNvPr id="0" name=""/>
        <dsp:cNvSpPr/>
      </dsp:nvSpPr>
      <dsp:spPr>
        <a:xfrm>
          <a:off x="3051009" y="2773033"/>
          <a:ext cx="69144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352DD-0554-4692-AE38-83A71AF44660}">
      <dsp:nvSpPr>
        <dsp:cNvPr id="0" name=""/>
        <dsp:cNvSpPr/>
      </dsp:nvSpPr>
      <dsp:spPr>
        <a:xfrm>
          <a:off x="3180655" y="2806017"/>
          <a:ext cx="6784785" cy="659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Direct voice delivery as a better experience</a:t>
          </a:r>
        </a:p>
      </dsp:txBody>
      <dsp:txXfrm>
        <a:off x="3180655" y="2806017"/>
        <a:ext cx="6784785" cy="659677"/>
      </dsp:txXfrm>
    </dsp:sp>
    <dsp:sp modelId="{1F29665D-F216-449F-85B8-32A9A88513EB}">
      <dsp:nvSpPr>
        <dsp:cNvPr id="0" name=""/>
        <dsp:cNvSpPr/>
      </dsp:nvSpPr>
      <dsp:spPr>
        <a:xfrm>
          <a:off x="3051009" y="3465694"/>
          <a:ext cx="69144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4396D-A428-437D-8EC5-67A7D5105350}">
      <dsp:nvSpPr>
        <dsp:cNvPr id="0" name=""/>
        <dsp:cNvSpPr/>
      </dsp:nvSpPr>
      <dsp:spPr>
        <a:xfrm>
          <a:off x="3180655" y="3498678"/>
          <a:ext cx="6784785" cy="659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app will pronounce the word</a:t>
          </a:r>
        </a:p>
      </dsp:txBody>
      <dsp:txXfrm>
        <a:off x="3180655" y="3498678"/>
        <a:ext cx="6784785" cy="659677"/>
      </dsp:txXfrm>
    </dsp:sp>
    <dsp:sp modelId="{ABA4FAC8-767A-4377-AC0D-9D2C99C5CCD5}">
      <dsp:nvSpPr>
        <dsp:cNvPr id="0" name=""/>
        <dsp:cNvSpPr/>
      </dsp:nvSpPr>
      <dsp:spPr>
        <a:xfrm>
          <a:off x="3051009" y="4158355"/>
          <a:ext cx="69144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46CBE5-DE09-49F7-9505-6A2DD621FA57}">
      <dsp:nvSpPr>
        <dsp:cNvPr id="0" name=""/>
        <dsp:cNvSpPr/>
      </dsp:nvSpPr>
      <dsp:spPr>
        <a:xfrm>
          <a:off x="3180655" y="4191339"/>
          <a:ext cx="6784785" cy="659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Ask someone, in the forum, for correction</a:t>
          </a:r>
        </a:p>
      </dsp:txBody>
      <dsp:txXfrm>
        <a:off x="3180655" y="4191339"/>
        <a:ext cx="6784785" cy="659677"/>
      </dsp:txXfrm>
    </dsp:sp>
    <dsp:sp modelId="{BDCDF2AA-CACB-4FFE-8980-798F6B989741}">
      <dsp:nvSpPr>
        <dsp:cNvPr id="0" name=""/>
        <dsp:cNvSpPr/>
      </dsp:nvSpPr>
      <dsp:spPr>
        <a:xfrm>
          <a:off x="3051009" y="4851016"/>
          <a:ext cx="69144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7E600-7B49-484B-9EEB-870015CE3481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EAACA-B6F9-4CB1-9906-FF80EE83659C}">
      <dsp:nvSpPr>
        <dsp:cNvPr id="0" name=""/>
        <dsp:cNvSpPr/>
      </dsp:nvSpPr>
      <dsp:spPr>
        <a:xfrm>
          <a:off x="0" y="0"/>
          <a:ext cx="3296745" cy="4273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Marketing Message</a:t>
          </a:r>
        </a:p>
      </dsp:txBody>
      <dsp:txXfrm>
        <a:off x="0" y="0"/>
        <a:ext cx="3296745" cy="4273062"/>
      </dsp:txXfrm>
    </dsp:sp>
    <dsp:sp modelId="{E8B31BB6-2A69-4580-B13F-897D7FA85278}">
      <dsp:nvSpPr>
        <dsp:cNvPr id="0" name=""/>
        <dsp:cNvSpPr/>
      </dsp:nvSpPr>
      <dsp:spPr>
        <a:xfrm>
          <a:off x="3391700" y="1415958"/>
          <a:ext cx="6182647" cy="1986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“Never get lost in translation”</a:t>
          </a:r>
        </a:p>
      </dsp:txBody>
      <dsp:txXfrm>
        <a:off x="3391700" y="1415958"/>
        <a:ext cx="6182647" cy="1986306"/>
      </dsp:txXfrm>
    </dsp:sp>
    <dsp:sp modelId="{438C0EEC-B419-4CC0-BA38-42DFB123162F}">
      <dsp:nvSpPr>
        <dsp:cNvPr id="0" name=""/>
        <dsp:cNvSpPr/>
      </dsp:nvSpPr>
      <dsp:spPr>
        <a:xfrm>
          <a:off x="3296745" y="1462154"/>
          <a:ext cx="6300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7C094-7CC2-4815-99E0-EBDA68AD205D}">
      <dsp:nvSpPr>
        <dsp:cNvPr id="0" name=""/>
        <dsp:cNvSpPr/>
      </dsp:nvSpPr>
      <dsp:spPr>
        <a:xfrm>
          <a:off x="3414885" y="2184936"/>
          <a:ext cx="6182647" cy="1986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3414885" y="2184936"/>
        <a:ext cx="6182647" cy="1986306"/>
      </dsp:txXfrm>
    </dsp:sp>
    <dsp:sp modelId="{F6575702-E67F-4986-A2B3-3A601BEFA582}">
      <dsp:nvSpPr>
        <dsp:cNvPr id="0" name=""/>
        <dsp:cNvSpPr/>
      </dsp:nvSpPr>
      <dsp:spPr>
        <a:xfrm>
          <a:off x="3296745" y="3132149"/>
          <a:ext cx="6300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7E600-7B49-484B-9EEB-870015CE3481}">
      <dsp:nvSpPr>
        <dsp:cNvPr id="0" name=""/>
        <dsp:cNvSpPr/>
      </dsp:nvSpPr>
      <dsp:spPr>
        <a:xfrm>
          <a:off x="0" y="2086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EAACA-B6F9-4CB1-9906-FF80EE83659C}">
      <dsp:nvSpPr>
        <dsp:cNvPr id="0" name=""/>
        <dsp:cNvSpPr/>
      </dsp:nvSpPr>
      <dsp:spPr>
        <a:xfrm>
          <a:off x="0" y="2086"/>
          <a:ext cx="2662372" cy="4268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Channels</a:t>
          </a:r>
        </a:p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(Path to Customers)</a:t>
          </a:r>
        </a:p>
      </dsp:txBody>
      <dsp:txXfrm>
        <a:off x="0" y="2086"/>
        <a:ext cx="2662372" cy="4268889"/>
      </dsp:txXfrm>
    </dsp:sp>
    <dsp:sp modelId="{E8B31BB6-2A69-4580-B13F-897D7FA85278}">
      <dsp:nvSpPr>
        <dsp:cNvPr id="0" name=""/>
        <dsp:cNvSpPr/>
      </dsp:nvSpPr>
      <dsp:spPr>
        <a:xfrm>
          <a:off x="2766936" y="729911"/>
          <a:ext cx="6808272" cy="672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Social Networks</a:t>
          </a:r>
        </a:p>
      </dsp:txBody>
      <dsp:txXfrm>
        <a:off x="2766936" y="729911"/>
        <a:ext cx="6808272" cy="672224"/>
      </dsp:txXfrm>
    </dsp:sp>
    <dsp:sp modelId="{438C0EEC-B419-4CC0-BA38-42DFB123162F}">
      <dsp:nvSpPr>
        <dsp:cNvPr id="0" name=""/>
        <dsp:cNvSpPr/>
      </dsp:nvSpPr>
      <dsp:spPr>
        <a:xfrm>
          <a:off x="2662372" y="707922"/>
          <a:ext cx="69383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7C094-7CC2-4815-99E0-EBDA68AD205D}">
      <dsp:nvSpPr>
        <dsp:cNvPr id="0" name=""/>
        <dsp:cNvSpPr/>
      </dsp:nvSpPr>
      <dsp:spPr>
        <a:xfrm>
          <a:off x="2792467" y="741533"/>
          <a:ext cx="6808272" cy="672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2792467" y="741533"/>
        <a:ext cx="6808272" cy="672224"/>
      </dsp:txXfrm>
    </dsp:sp>
    <dsp:sp modelId="{F6575702-E67F-4986-A2B3-3A601BEFA582}">
      <dsp:nvSpPr>
        <dsp:cNvPr id="0" name=""/>
        <dsp:cNvSpPr/>
      </dsp:nvSpPr>
      <dsp:spPr>
        <a:xfrm>
          <a:off x="2662372" y="1413758"/>
          <a:ext cx="69383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849390-8523-4F86-A253-9D242CCBA1F5}">
      <dsp:nvSpPr>
        <dsp:cNvPr id="0" name=""/>
        <dsp:cNvSpPr/>
      </dsp:nvSpPr>
      <dsp:spPr>
        <a:xfrm>
          <a:off x="2792467" y="1447370"/>
          <a:ext cx="6808272" cy="672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Blog</a:t>
          </a:r>
        </a:p>
      </dsp:txBody>
      <dsp:txXfrm>
        <a:off x="2792467" y="1447370"/>
        <a:ext cx="6808272" cy="672224"/>
      </dsp:txXfrm>
    </dsp:sp>
    <dsp:sp modelId="{6BC122FB-9A56-4EBC-BF3D-2964820EE7BE}">
      <dsp:nvSpPr>
        <dsp:cNvPr id="0" name=""/>
        <dsp:cNvSpPr/>
      </dsp:nvSpPr>
      <dsp:spPr>
        <a:xfrm>
          <a:off x="2662372" y="2119595"/>
          <a:ext cx="69383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15F9B-12D0-4B9E-BFC4-25BD10C3E08B}">
      <dsp:nvSpPr>
        <dsp:cNvPr id="0" name=""/>
        <dsp:cNvSpPr/>
      </dsp:nvSpPr>
      <dsp:spPr>
        <a:xfrm>
          <a:off x="2792467" y="2153206"/>
          <a:ext cx="6808272" cy="672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Advertisement</a:t>
          </a:r>
        </a:p>
      </dsp:txBody>
      <dsp:txXfrm>
        <a:off x="2792467" y="2153206"/>
        <a:ext cx="6808272" cy="672224"/>
      </dsp:txXfrm>
    </dsp:sp>
    <dsp:sp modelId="{7184D971-A0C5-4683-AA5F-4B2D8E682F41}">
      <dsp:nvSpPr>
        <dsp:cNvPr id="0" name=""/>
        <dsp:cNvSpPr/>
      </dsp:nvSpPr>
      <dsp:spPr>
        <a:xfrm>
          <a:off x="2662372" y="2825431"/>
          <a:ext cx="69383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352DD-0554-4692-AE38-83A71AF44660}">
      <dsp:nvSpPr>
        <dsp:cNvPr id="0" name=""/>
        <dsp:cNvSpPr/>
      </dsp:nvSpPr>
      <dsp:spPr>
        <a:xfrm>
          <a:off x="2792467" y="2859042"/>
          <a:ext cx="6808272" cy="672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Email</a:t>
          </a:r>
        </a:p>
      </dsp:txBody>
      <dsp:txXfrm>
        <a:off x="2792467" y="2859042"/>
        <a:ext cx="6808272" cy="672224"/>
      </dsp:txXfrm>
    </dsp:sp>
    <dsp:sp modelId="{1F29665D-F216-449F-85B8-32A9A88513EB}">
      <dsp:nvSpPr>
        <dsp:cNvPr id="0" name=""/>
        <dsp:cNvSpPr/>
      </dsp:nvSpPr>
      <dsp:spPr>
        <a:xfrm>
          <a:off x="2662372" y="3531267"/>
          <a:ext cx="69383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26A398-4632-46A4-8848-E7934C68FD87}">
      <dsp:nvSpPr>
        <dsp:cNvPr id="0" name=""/>
        <dsp:cNvSpPr/>
      </dsp:nvSpPr>
      <dsp:spPr>
        <a:xfrm>
          <a:off x="2792467" y="3564878"/>
          <a:ext cx="6808272" cy="672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Website</a:t>
          </a:r>
        </a:p>
      </dsp:txBody>
      <dsp:txXfrm>
        <a:off x="2792467" y="3564878"/>
        <a:ext cx="6808272" cy="672224"/>
      </dsp:txXfrm>
    </dsp:sp>
    <dsp:sp modelId="{79EE35ED-2681-4B9D-9A67-8D539CC2274C}">
      <dsp:nvSpPr>
        <dsp:cNvPr id="0" name=""/>
        <dsp:cNvSpPr/>
      </dsp:nvSpPr>
      <dsp:spPr>
        <a:xfrm>
          <a:off x="2662372" y="4237103"/>
          <a:ext cx="69383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7E600-7B49-484B-9EEB-870015CE3481}">
      <dsp:nvSpPr>
        <dsp:cNvPr id="0" name=""/>
        <dsp:cNvSpPr/>
      </dsp:nvSpPr>
      <dsp:spPr>
        <a:xfrm>
          <a:off x="0" y="2086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EAACA-B6F9-4CB1-9906-FF80EE83659C}">
      <dsp:nvSpPr>
        <dsp:cNvPr id="0" name=""/>
        <dsp:cNvSpPr/>
      </dsp:nvSpPr>
      <dsp:spPr>
        <a:xfrm>
          <a:off x="0" y="2086"/>
          <a:ext cx="2856923" cy="4268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Customer Segments</a:t>
          </a:r>
        </a:p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(Target Customers)</a:t>
          </a:r>
        </a:p>
      </dsp:txBody>
      <dsp:txXfrm>
        <a:off x="0" y="2086"/>
        <a:ext cx="2856923" cy="4268889"/>
      </dsp:txXfrm>
    </dsp:sp>
    <dsp:sp modelId="{E8B31BB6-2A69-4580-B13F-897D7FA85278}">
      <dsp:nvSpPr>
        <dsp:cNvPr id="0" name=""/>
        <dsp:cNvSpPr/>
      </dsp:nvSpPr>
      <dsp:spPr>
        <a:xfrm>
          <a:off x="2958434" y="729911"/>
          <a:ext cx="6609544" cy="672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Filipinos/Foreigners</a:t>
          </a:r>
        </a:p>
      </dsp:txBody>
      <dsp:txXfrm>
        <a:off x="2958434" y="729911"/>
        <a:ext cx="6609544" cy="672224"/>
      </dsp:txXfrm>
    </dsp:sp>
    <dsp:sp modelId="{438C0EEC-B419-4CC0-BA38-42DFB123162F}">
      <dsp:nvSpPr>
        <dsp:cNvPr id="0" name=""/>
        <dsp:cNvSpPr/>
      </dsp:nvSpPr>
      <dsp:spPr>
        <a:xfrm>
          <a:off x="2856923" y="707922"/>
          <a:ext cx="67358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7C094-7CC2-4815-99E0-EBDA68AD205D}">
      <dsp:nvSpPr>
        <dsp:cNvPr id="0" name=""/>
        <dsp:cNvSpPr/>
      </dsp:nvSpPr>
      <dsp:spPr>
        <a:xfrm>
          <a:off x="2983220" y="741533"/>
          <a:ext cx="6609544" cy="672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2983220" y="741533"/>
        <a:ext cx="6609544" cy="672224"/>
      </dsp:txXfrm>
    </dsp:sp>
    <dsp:sp modelId="{F6575702-E67F-4986-A2B3-3A601BEFA582}">
      <dsp:nvSpPr>
        <dsp:cNvPr id="0" name=""/>
        <dsp:cNvSpPr/>
      </dsp:nvSpPr>
      <dsp:spPr>
        <a:xfrm>
          <a:off x="2856923" y="1413758"/>
          <a:ext cx="67358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849390-8523-4F86-A253-9D242CCBA1F5}">
      <dsp:nvSpPr>
        <dsp:cNvPr id="0" name=""/>
        <dsp:cNvSpPr/>
      </dsp:nvSpPr>
      <dsp:spPr>
        <a:xfrm>
          <a:off x="2983220" y="1447370"/>
          <a:ext cx="6609544" cy="672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Both female and male</a:t>
          </a:r>
        </a:p>
      </dsp:txBody>
      <dsp:txXfrm>
        <a:off x="2983220" y="1447370"/>
        <a:ext cx="6609544" cy="672224"/>
      </dsp:txXfrm>
    </dsp:sp>
    <dsp:sp modelId="{6BC122FB-9A56-4EBC-BF3D-2964820EE7BE}">
      <dsp:nvSpPr>
        <dsp:cNvPr id="0" name=""/>
        <dsp:cNvSpPr/>
      </dsp:nvSpPr>
      <dsp:spPr>
        <a:xfrm>
          <a:off x="2856923" y="2119595"/>
          <a:ext cx="67358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15F9B-12D0-4B9E-BFC4-25BD10C3E08B}">
      <dsp:nvSpPr>
        <dsp:cNvPr id="0" name=""/>
        <dsp:cNvSpPr/>
      </dsp:nvSpPr>
      <dsp:spPr>
        <a:xfrm>
          <a:off x="2983220" y="2153206"/>
          <a:ext cx="6609544" cy="672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18 and above</a:t>
          </a:r>
        </a:p>
      </dsp:txBody>
      <dsp:txXfrm>
        <a:off x="2983220" y="2153206"/>
        <a:ext cx="6609544" cy="672224"/>
      </dsp:txXfrm>
    </dsp:sp>
    <dsp:sp modelId="{7184D971-A0C5-4683-AA5F-4B2D8E682F41}">
      <dsp:nvSpPr>
        <dsp:cNvPr id="0" name=""/>
        <dsp:cNvSpPr/>
      </dsp:nvSpPr>
      <dsp:spPr>
        <a:xfrm>
          <a:off x="2856923" y="2825431"/>
          <a:ext cx="67358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352DD-0554-4692-AE38-83A71AF44660}">
      <dsp:nvSpPr>
        <dsp:cNvPr id="0" name=""/>
        <dsp:cNvSpPr/>
      </dsp:nvSpPr>
      <dsp:spPr>
        <a:xfrm>
          <a:off x="2983220" y="2859042"/>
          <a:ext cx="6609544" cy="672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Tourists</a:t>
          </a:r>
        </a:p>
      </dsp:txBody>
      <dsp:txXfrm>
        <a:off x="2983220" y="2859042"/>
        <a:ext cx="6609544" cy="672224"/>
      </dsp:txXfrm>
    </dsp:sp>
    <dsp:sp modelId="{1F29665D-F216-449F-85B8-32A9A88513EB}">
      <dsp:nvSpPr>
        <dsp:cNvPr id="0" name=""/>
        <dsp:cNvSpPr/>
      </dsp:nvSpPr>
      <dsp:spPr>
        <a:xfrm>
          <a:off x="2856923" y="3531267"/>
          <a:ext cx="67358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522AA-F821-46DD-942B-E9B792327E51}">
      <dsp:nvSpPr>
        <dsp:cNvPr id="0" name=""/>
        <dsp:cNvSpPr/>
      </dsp:nvSpPr>
      <dsp:spPr>
        <a:xfrm>
          <a:off x="2983220" y="3564878"/>
          <a:ext cx="6609544" cy="672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Travelers</a:t>
          </a:r>
        </a:p>
      </dsp:txBody>
      <dsp:txXfrm>
        <a:off x="2983220" y="3564878"/>
        <a:ext cx="6609544" cy="672224"/>
      </dsp:txXfrm>
    </dsp:sp>
    <dsp:sp modelId="{65303E47-472A-4A35-916A-1EB98470B6E6}">
      <dsp:nvSpPr>
        <dsp:cNvPr id="0" name=""/>
        <dsp:cNvSpPr/>
      </dsp:nvSpPr>
      <dsp:spPr>
        <a:xfrm>
          <a:off x="2856923" y="4237103"/>
          <a:ext cx="67358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7E600-7B49-484B-9EEB-870015CE3481}">
      <dsp:nvSpPr>
        <dsp:cNvPr id="0" name=""/>
        <dsp:cNvSpPr/>
      </dsp:nvSpPr>
      <dsp:spPr>
        <a:xfrm>
          <a:off x="0" y="2086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EAACA-B6F9-4CB1-9906-FF80EE83659C}">
      <dsp:nvSpPr>
        <dsp:cNvPr id="0" name=""/>
        <dsp:cNvSpPr/>
      </dsp:nvSpPr>
      <dsp:spPr>
        <a:xfrm>
          <a:off x="0" y="2086"/>
          <a:ext cx="2655608" cy="4268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Cost Structure</a:t>
          </a:r>
        </a:p>
      </dsp:txBody>
      <dsp:txXfrm>
        <a:off x="0" y="2086"/>
        <a:ext cx="2655608" cy="4268889"/>
      </dsp:txXfrm>
    </dsp:sp>
    <dsp:sp modelId="{E8B31BB6-2A69-4580-B13F-897D7FA85278}">
      <dsp:nvSpPr>
        <dsp:cNvPr id="0" name=""/>
        <dsp:cNvSpPr/>
      </dsp:nvSpPr>
      <dsp:spPr>
        <a:xfrm>
          <a:off x="2760171" y="873219"/>
          <a:ext cx="6808272" cy="80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Mobile Development</a:t>
          </a:r>
        </a:p>
      </dsp:txBody>
      <dsp:txXfrm>
        <a:off x="2760171" y="873219"/>
        <a:ext cx="6808272" cy="804585"/>
      </dsp:txXfrm>
    </dsp:sp>
    <dsp:sp modelId="{438C0EEC-B419-4CC0-BA38-42DFB123162F}">
      <dsp:nvSpPr>
        <dsp:cNvPr id="0" name=""/>
        <dsp:cNvSpPr/>
      </dsp:nvSpPr>
      <dsp:spPr>
        <a:xfrm>
          <a:off x="2655608" y="846901"/>
          <a:ext cx="69383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7C094-7CC2-4815-99E0-EBDA68AD205D}">
      <dsp:nvSpPr>
        <dsp:cNvPr id="0" name=""/>
        <dsp:cNvSpPr/>
      </dsp:nvSpPr>
      <dsp:spPr>
        <a:xfrm>
          <a:off x="2785702" y="887130"/>
          <a:ext cx="6808272" cy="80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900" kern="1200" dirty="0"/>
        </a:p>
      </dsp:txBody>
      <dsp:txXfrm>
        <a:off x="2785702" y="887130"/>
        <a:ext cx="6808272" cy="804585"/>
      </dsp:txXfrm>
    </dsp:sp>
    <dsp:sp modelId="{F6575702-E67F-4986-A2B3-3A601BEFA582}">
      <dsp:nvSpPr>
        <dsp:cNvPr id="0" name=""/>
        <dsp:cNvSpPr/>
      </dsp:nvSpPr>
      <dsp:spPr>
        <a:xfrm>
          <a:off x="2655608" y="1691716"/>
          <a:ext cx="69383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849390-8523-4F86-A253-9D242CCBA1F5}">
      <dsp:nvSpPr>
        <dsp:cNvPr id="0" name=""/>
        <dsp:cNvSpPr/>
      </dsp:nvSpPr>
      <dsp:spPr>
        <a:xfrm>
          <a:off x="2785702" y="1731945"/>
          <a:ext cx="6808272" cy="80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Advertising</a:t>
          </a:r>
        </a:p>
      </dsp:txBody>
      <dsp:txXfrm>
        <a:off x="2785702" y="1731945"/>
        <a:ext cx="6808272" cy="804585"/>
      </dsp:txXfrm>
    </dsp:sp>
    <dsp:sp modelId="{6BC122FB-9A56-4EBC-BF3D-2964820EE7BE}">
      <dsp:nvSpPr>
        <dsp:cNvPr id="0" name=""/>
        <dsp:cNvSpPr/>
      </dsp:nvSpPr>
      <dsp:spPr>
        <a:xfrm>
          <a:off x="2655608" y="2536530"/>
          <a:ext cx="69383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15F9B-12D0-4B9E-BFC4-25BD10C3E08B}">
      <dsp:nvSpPr>
        <dsp:cNvPr id="0" name=""/>
        <dsp:cNvSpPr/>
      </dsp:nvSpPr>
      <dsp:spPr>
        <a:xfrm>
          <a:off x="2785702" y="2576760"/>
          <a:ext cx="6808272" cy="80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Marketing</a:t>
          </a:r>
        </a:p>
      </dsp:txBody>
      <dsp:txXfrm>
        <a:off x="2785702" y="2576760"/>
        <a:ext cx="6808272" cy="804585"/>
      </dsp:txXfrm>
    </dsp:sp>
    <dsp:sp modelId="{7184D971-A0C5-4683-AA5F-4B2D8E682F41}">
      <dsp:nvSpPr>
        <dsp:cNvPr id="0" name=""/>
        <dsp:cNvSpPr/>
      </dsp:nvSpPr>
      <dsp:spPr>
        <a:xfrm>
          <a:off x="2655608" y="3381345"/>
          <a:ext cx="69383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352DD-0554-4692-AE38-83A71AF44660}">
      <dsp:nvSpPr>
        <dsp:cNvPr id="0" name=""/>
        <dsp:cNvSpPr/>
      </dsp:nvSpPr>
      <dsp:spPr>
        <a:xfrm>
          <a:off x="2785702" y="3421575"/>
          <a:ext cx="6808272" cy="80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Salaries</a:t>
          </a:r>
        </a:p>
      </dsp:txBody>
      <dsp:txXfrm>
        <a:off x="2785702" y="3421575"/>
        <a:ext cx="6808272" cy="804585"/>
      </dsp:txXfrm>
    </dsp:sp>
    <dsp:sp modelId="{1F29665D-F216-449F-85B8-32A9A88513EB}">
      <dsp:nvSpPr>
        <dsp:cNvPr id="0" name=""/>
        <dsp:cNvSpPr/>
      </dsp:nvSpPr>
      <dsp:spPr>
        <a:xfrm>
          <a:off x="2655608" y="4226160"/>
          <a:ext cx="69383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7E600-7B49-484B-9EEB-870015CE3481}">
      <dsp:nvSpPr>
        <dsp:cNvPr id="0" name=""/>
        <dsp:cNvSpPr/>
      </dsp:nvSpPr>
      <dsp:spPr>
        <a:xfrm>
          <a:off x="0" y="2086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EAACA-B6F9-4CB1-9906-FF80EE83659C}">
      <dsp:nvSpPr>
        <dsp:cNvPr id="0" name=""/>
        <dsp:cNvSpPr/>
      </dsp:nvSpPr>
      <dsp:spPr>
        <a:xfrm>
          <a:off x="0" y="2086"/>
          <a:ext cx="2707210" cy="4268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Revenue Streams</a:t>
          </a:r>
        </a:p>
      </dsp:txBody>
      <dsp:txXfrm>
        <a:off x="0" y="2086"/>
        <a:ext cx="2707210" cy="4268889"/>
      </dsp:txXfrm>
    </dsp:sp>
    <dsp:sp modelId="{E8B31BB6-2A69-4580-B13F-897D7FA85278}">
      <dsp:nvSpPr>
        <dsp:cNvPr id="0" name=""/>
        <dsp:cNvSpPr/>
      </dsp:nvSpPr>
      <dsp:spPr>
        <a:xfrm>
          <a:off x="2810982" y="873219"/>
          <a:ext cx="6756750" cy="80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Stakeholders</a:t>
          </a:r>
        </a:p>
      </dsp:txBody>
      <dsp:txXfrm>
        <a:off x="2810982" y="873219"/>
        <a:ext cx="6756750" cy="804585"/>
      </dsp:txXfrm>
    </dsp:sp>
    <dsp:sp modelId="{438C0EEC-B419-4CC0-BA38-42DFB123162F}">
      <dsp:nvSpPr>
        <dsp:cNvPr id="0" name=""/>
        <dsp:cNvSpPr/>
      </dsp:nvSpPr>
      <dsp:spPr>
        <a:xfrm>
          <a:off x="2707210" y="846901"/>
          <a:ext cx="68858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7C094-7CC2-4815-99E0-EBDA68AD205D}">
      <dsp:nvSpPr>
        <dsp:cNvPr id="0" name=""/>
        <dsp:cNvSpPr/>
      </dsp:nvSpPr>
      <dsp:spPr>
        <a:xfrm>
          <a:off x="2836320" y="887130"/>
          <a:ext cx="6756750" cy="80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900" kern="1200" dirty="0"/>
        </a:p>
      </dsp:txBody>
      <dsp:txXfrm>
        <a:off x="2836320" y="887130"/>
        <a:ext cx="6756750" cy="804585"/>
      </dsp:txXfrm>
    </dsp:sp>
    <dsp:sp modelId="{F6575702-E67F-4986-A2B3-3A601BEFA582}">
      <dsp:nvSpPr>
        <dsp:cNvPr id="0" name=""/>
        <dsp:cNvSpPr/>
      </dsp:nvSpPr>
      <dsp:spPr>
        <a:xfrm>
          <a:off x="2707210" y="1691716"/>
          <a:ext cx="68858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849390-8523-4F86-A253-9D242CCBA1F5}">
      <dsp:nvSpPr>
        <dsp:cNvPr id="0" name=""/>
        <dsp:cNvSpPr/>
      </dsp:nvSpPr>
      <dsp:spPr>
        <a:xfrm>
          <a:off x="2836320" y="1731945"/>
          <a:ext cx="6756750" cy="80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Paid customers</a:t>
          </a:r>
        </a:p>
      </dsp:txBody>
      <dsp:txXfrm>
        <a:off x="2836320" y="1731945"/>
        <a:ext cx="6756750" cy="804585"/>
      </dsp:txXfrm>
    </dsp:sp>
    <dsp:sp modelId="{6BC122FB-9A56-4EBC-BF3D-2964820EE7BE}">
      <dsp:nvSpPr>
        <dsp:cNvPr id="0" name=""/>
        <dsp:cNvSpPr/>
      </dsp:nvSpPr>
      <dsp:spPr>
        <a:xfrm>
          <a:off x="2707210" y="2536530"/>
          <a:ext cx="68858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15F9B-12D0-4B9E-BFC4-25BD10C3E08B}">
      <dsp:nvSpPr>
        <dsp:cNvPr id="0" name=""/>
        <dsp:cNvSpPr/>
      </dsp:nvSpPr>
      <dsp:spPr>
        <a:xfrm>
          <a:off x="2836320" y="2576760"/>
          <a:ext cx="6756750" cy="80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Hiring solutions</a:t>
          </a:r>
        </a:p>
      </dsp:txBody>
      <dsp:txXfrm>
        <a:off x="2836320" y="2576760"/>
        <a:ext cx="6756750" cy="804585"/>
      </dsp:txXfrm>
    </dsp:sp>
    <dsp:sp modelId="{7184D971-A0C5-4683-AA5F-4B2D8E682F41}">
      <dsp:nvSpPr>
        <dsp:cNvPr id="0" name=""/>
        <dsp:cNvSpPr/>
      </dsp:nvSpPr>
      <dsp:spPr>
        <a:xfrm>
          <a:off x="2707210" y="3381345"/>
          <a:ext cx="68858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352DD-0554-4692-AE38-83A71AF44660}">
      <dsp:nvSpPr>
        <dsp:cNvPr id="0" name=""/>
        <dsp:cNvSpPr/>
      </dsp:nvSpPr>
      <dsp:spPr>
        <a:xfrm>
          <a:off x="2836320" y="3421575"/>
          <a:ext cx="6756750" cy="80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Development fees</a:t>
          </a:r>
        </a:p>
      </dsp:txBody>
      <dsp:txXfrm>
        <a:off x="2836320" y="3421575"/>
        <a:ext cx="6756750" cy="804585"/>
      </dsp:txXfrm>
    </dsp:sp>
    <dsp:sp modelId="{1F29665D-F216-449F-85B8-32A9A88513EB}">
      <dsp:nvSpPr>
        <dsp:cNvPr id="0" name=""/>
        <dsp:cNvSpPr/>
      </dsp:nvSpPr>
      <dsp:spPr>
        <a:xfrm>
          <a:off x="2707210" y="4226160"/>
          <a:ext cx="68858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sz="8000" b="1" dirty="0"/>
              <a:t>DAYALEKTOR</a:t>
            </a:r>
            <a:endParaRPr lang="en-PH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numCol="2" anchor="ctr">
            <a:noAutofit/>
          </a:bodyPr>
          <a:lstStyle/>
          <a:p>
            <a:r>
              <a:rPr lang="en-US" sz="2000" dirty="0"/>
              <a:t>Belchez, Maica L.</a:t>
            </a:r>
            <a:br>
              <a:rPr lang="en-PH" sz="2000" dirty="0"/>
            </a:br>
            <a:r>
              <a:rPr lang="en-PH" sz="2000" dirty="0" err="1"/>
              <a:t>Carpio</a:t>
            </a:r>
            <a:r>
              <a:rPr lang="en-PH" sz="2000" dirty="0"/>
              <a:t>, </a:t>
            </a:r>
            <a:r>
              <a:rPr lang="en-PH" sz="2000" dirty="0" err="1"/>
              <a:t>Aira</a:t>
            </a:r>
            <a:r>
              <a:rPr lang="en-PH" sz="2000" dirty="0"/>
              <a:t> Joyce A.</a:t>
            </a:r>
            <a:br>
              <a:rPr lang="en-US" sz="2000" dirty="0"/>
            </a:br>
            <a:r>
              <a:rPr lang="en-US" sz="2000" dirty="0" err="1"/>
              <a:t>Gardon</a:t>
            </a:r>
            <a:r>
              <a:rPr lang="en-US" sz="2000" dirty="0"/>
              <a:t>, Jana Marie G.</a:t>
            </a:r>
            <a:br>
              <a:rPr lang="en-US" sz="2000" dirty="0"/>
            </a:br>
            <a:r>
              <a:rPr lang="en-US" sz="2000" dirty="0" err="1"/>
              <a:t>Haboc</a:t>
            </a:r>
            <a:r>
              <a:rPr lang="en-US" sz="2000" dirty="0"/>
              <a:t>, Florence Gail G.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1567059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428340"/>
              </p:ext>
            </p:extLst>
          </p:nvPr>
        </p:nvGraphicFramePr>
        <p:xfrm>
          <a:off x="1295400" y="1292469"/>
          <a:ext cx="9601200" cy="4273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3030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69579"/>
              </p:ext>
            </p:extLst>
          </p:nvPr>
        </p:nvGraphicFramePr>
        <p:xfrm>
          <a:off x="1295400" y="1292469"/>
          <a:ext cx="9601200" cy="4273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8713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94" y="264752"/>
            <a:ext cx="7190714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551" y="2510704"/>
            <a:ext cx="7190714" cy="16287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194" y="4404230"/>
            <a:ext cx="7190714" cy="218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30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825950"/>
              </p:ext>
            </p:extLst>
          </p:nvPr>
        </p:nvGraphicFramePr>
        <p:xfrm>
          <a:off x="1295400" y="1292469"/>
          <a:ext cx="9601200" cy="4273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490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7000" dirty="0"/>
              <a:t>GENERAL COMPANY DESCRIPTION</a:t>
            </a:r>
          </a:p>
        </p:txBody>
      </p:sp>
    </p:spTree>
    <p:extLst>
      <p:ext uri="{BB962C8B-B14F-4D97-AF65-F5344CB8AC3E}">
        <p14:creationId xmlns:p14="http://schemas.microsoft.com/office/powerpoint/2010/main" val="3293956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PH" sz="5000" dirty="0"/>
              <a:t>Mission(s):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PH" sz="3000" dirty="0"/>
              <a:t>To provide a tool that connects people to local Filipino users, bring them together, share, and create information.</a:t>
            </a:r>
          </a:p>
          <a:p>
            <a:pPr algn="just"/>
            <a:r>
              <a:rPr lang="en-PH" sz="3000" dirty="0"/>
              <a:t>To improve communication and deliver information in multiple dialects.</a:t>
            </a:r>
          </a:p>
        </p:txBody>
      </p:sp>
    </p:spTree>
    <p:extLst>
      <p:ext uri="{BB962C8B-B14F-4D97-AF65-F5344CB8AC3E}">
        <p14:creationId xmlns:p14="http://schemas.microsoft.com/office/powerpoint/2010/main" val="3459464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PH" sz="5000" dirty="0"/>
              <a:t>Vision(s):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PH" sz="3000" dirty="0"/>
              <a:t>To bring local dialects to life.</a:t>
            </a:r>
          </a:p>
          <a:p>
            <a:pPr algn="just"/>
            <a:r>
              <a:rPr lang="en-PH" sz="3000" dirty="0"/>
              <a:t>To improve human interactions in the Philippines.</a:t>
            </a:r>
          </a:p>
        </p:txBody>
      </p:sp>
    </p:spTree>
    <p:extLst>
      <p:ext uri="{BB962C8B-B14F-4D97-AF65-F5344CB8AC3E}">
        <p14:creationId xmlns:p14="http://schemas.microsoft.com/office/powerpoint/2010/main" val="3930635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PH" sz="5000" dirty="0"/>
              <a:t>Goal(s):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PH" sz="3000" dirty="0"/>
              <a:t>To be one of the most successful and trusted company in the Philippines.</a:t>
            </a:r>
          </a:p>
        </p:txBody>
      </p:sp>
    </p:spTree>
    <p:extLst>
      <p:ext uri="{BB962C8B-B14F-4D97-AF65-F5344CB8AC3E}">
        <p14:creationId xmlns:p14="http://schemas.microsoft.com/office/powerpoint/2010/main" val="2705279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PH" sz="5000" dirty="0"/>
              <a:t>Objective(s):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PH" sz="3000" dirty="0"/>
              <a:t>To be able to help users in regard to language barriers and misunderstandings between foreign people or Filipino people.</a:t>
            </a:r>
          </a:p>
          <a:p>
            <a:pPr algn="just"/>
            <a:r>
              <a:rPr lang="en-PH" sz="3000" dirty="0"/>
              <a:t>To let users be familiarized with Filipino dialects.</a:t>
            </a:r>
          </a:p>
        </p:txBody>
      </p:sp>
    </p:spTree>
    <p:extLst>
      <p:ext uri="{BB962C8B-B14F-4D97-AF65-F5344CB8AC3E}">
        <p14:creationId xmlns:p14="http://schemas.microsoft.com/office/powerpoint/2010/main" val="3651369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7000" dirty="0"/>
              <a:t>PRODUCTS AND SERVICES</a:t>
            </a:r>
          </a:p>
        </p:txBody>
      </p:sp>
    </p:spTree>
    <p:extLst>
      <p:ext uri="{BB962C8B-B14F-4D97-AF65-F5344CB8AC3E}">
        <p14:creationId xmlns:p14="http://schemas.microsoft.com/office/powerpoint/2010/main" val="301818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5000" dirty="0"/>
              <a:t>Overview</a:t>
            </a:r>
            <a:endParaRPr lang="en-PH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Lean Canvas</a:t>
            </a:r>
          </a:p>
          <a:p>
            <a:r>
              <a:rPr lang="en-US" sz="3000" dirty="0"/>
              <a:t>Product and Services</a:t>
            </a:r>
          </a:p>
          <a:p>
            <a:r>
              <a:rPr lang="en-US" sz="3000" dirty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2636017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PH" sz="5000" dirty="0" err="1"/>
              <a:t>Dayalektor</a:t>
            </a:r>
            <a:r>
              <a:rPr lang="en-PH" sz="5000" dirty="0"/>
              <a:t> translates the following: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PH" dirty="0"/>
              <a:t>Languages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/>
              <a:t>English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/>
              <a:t>Filipino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PH" dirty="0"/>
              <a:t>Dialects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 err="1"/>
              <a:t>Bikolano</a:t>
            </a:r>
            <a:endParaRPr lang="en-PH" i="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/>
              <a:t>Cebuano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/>
              <a:t>Hiligaynon (Ilonggo)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/>
              <a:t>Ilocano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/>
              <a:t>Kapampangan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 err="1"/>
              <a:t>Pangasinense</a:t>
            </a:r>
            <a:endParaRPr lang="en-PH" i="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/>
              <a:t>Tagalog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 err="1"/>
              <a:t>Waray</a:t>
            </a:r>
            <a:endParaRPr lang="en-PH" i="0" dirty="0"/>
          </a:p>
        </p:txBody>
      </p:sp>
      <p:sp>
        <p:nvSpPr>
          <p:cNvPr id="3" name="Arrow: Right 2"/>
          <p:cNvSpPr/>
          <p:nvPr/>
        </p:nvSpPr>
        <p:spPr>
          <a:xfrm>
            <a:off x="4163248" y="2646222"/>
            <a:ext cx="1995055" cy="401782"/>
          </a:xfrm>
          <a:prstGeom prst="rightArrow">
            <a:avLst>
              <a:gd name="adj1" fmla="val 50000"/>
              <a:gd name="adj2" fmla="val 1051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Arrow: Right 5"/>
          <p:cNvSpPr/>
          <p:nvPr/>
        </p:nvSpPr>
        <p:spPr>
          <a:xfrm rot="10800000">
            <a:off x="4163247" y="3048004"/>
            <a:ext cx="1995055" cy="401782"/>
          </a:xfrm>
          <a:prstGeom prst="rightArrow">
            <a:avLst>
              <a:gd name="adj1" fmla="val 50000"/>
              <a:gd name="adj2" fmla="val 1051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6334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Event Table</a:t>
            </a:r>
            <a:endParaRPr lang="en-PH" sz="50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81" y="1399310"/>
            <a:ext cx="11485419" cy="399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3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06582" y="32944"/>
            <a:ext cx="11485417" cy="6901256"/>
            <a:chOff x="0" y="32944"/>
            <a:chExt cx="9144000" cy="6901256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32944"/>
              <a:ext cx="9144000" cy="6901256"/>
              <a:chOff x="0" y="32944"/>
              <a:chExt cx="9144000" cy="690125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0" y="32944"/>
                <a:ext cx="9144000" cy="6901256"/>
                <a:chOff x="0" y="32944"/>
                <a:chExt cx="9144000" cy="6825055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0" y="32944"/>
                  <a:ext cx="9144000" cy="6825055"/>
                  <a:chOff x="0" y="32944"/>
                  <a:chExt cx="9102436" cy="6825055"/>
                </a:xfrm>
              </p:grpSpPr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0" y="32944"/>
                    <a:ext cx="9102436" cy="6825055"/>
                    <a:chOff x="152400" y="114684"/>
                    <a:chExt cx="8799021" cy="6252866"/>
                  </a:xfrm>
                </p:grpSpPr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222819" y="114685"/>
                      <a:ext cx="22917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The Lean Canvas</a:t>
                      </a:r>
                    </a:p>
                  </p:txBody>
                </p:sp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3810000" y="114684"/>
                      <a:ext cx="3276600" cy="461666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DAYALEKTOR</a:t>
                      </a:r>
                    </a:p>
                  </p:txBody>
                </p:sp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7239000" y="114684"/>
                      <a:ext cx="1712421" cy="457123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r>
                        <a:rPr lang="en-US" sz="1200" dirty="0"/>
                        <a:t>06-Aug-2017</a:t>
                      </a:r>
                    </a:p>
                  </p:txBody>
                </p:sp>
                <p:sp>
                  <p:nvSpPr>
                    <p:cNvPr id="20" name="Rounded Rectangle 17"/>
                    <p:cNvSpPr/>
                    <p:nvPr/>
                  </p:nvSpPr>
                  <p:spPr>
                    <a:xfrm>
                      <a:off x="152400" y="4639985"/>
                      <a:ext cx="4398041" cy="1338408"/>
                    </a:xfrm>
                    <a:prstGeom prst="roundRect">
                      <a:avLst>
                        <a:gd name="adj" fmla="val 0"/>
                      </a:avLst>
                    </a:prstGeom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</a:gra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Cost Structure</a:t>
                      </a:r>
                    </a:p>
                    <a:p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Customer Acquisition costs</a:t>
                      </a: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Distribution costs</a:t>
                      </a: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Hosting</a:t>
                      </a: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People, etc.</a:t>
                      </a:r>
                    </a:p>
                  </p:txBody>
                </p:sp>
                <p:sp>
                  <p:nvSpPr>
                    <p:cNvPr id="21" name="Rounded Rectangle 18"/>
                    <p:cNvSpPr/>
                    <p:nvPr/>
                  </p:nvSpPr>
                  <p:spPr>
                    <a:xfrm>
                      <a:off x="4550441" y="4639985"/>
                      <a:ext cx="4398041" cy="1338408"/>
                    </a:xfrm>
                    <a:prstGeom prst="roundRect">
                      <a:avLst>
                        <a:gd name="adj" fmla="val 0"/>
                      </a:avLst>
                    </a:prstGeom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</a:gra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Revenue Streams</a:t>
                      </a:r>
                    </a:p>
                    <a:p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Revenue Model</a:t>
                      </a: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Life Time Value</a:t>
                      </a: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Revenue</a:t>
                      </a: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Gross Margin</a:t>
                      </a:r>
                    </a:p>
                  </p:txBody>
                </p:sp>
                <p:sp>
                  <p:nvSpPr>
                    <p:cNvPr id="22" name="Rounded Rectangle 3"/>
                    <p:cNvSpPr/>
                    <p:nvPr/>
                  </p:nvSpPr>
                  <p:spPr>
                    <a:xfrm>
                      <a:off x="152401" y="664125"/>
                      <a:ext cx="1557430" cy="3975859"/>
                    </a:xfrm>
                    <a:prstGeom prst="roundRect">
                      <a:avLst>
                        <a:gd name="adj" fmla="val 0"/>
                      </a:avLst>
                    </a:prstGeom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</a:gra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Problem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(Pain Points)</a:t>
                      </a:r>
                      <a:endParaRPr lang="en-US" sz="14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3" name="Rounded Rectangle 11"/>
                    <p:cNvSpPr/>
                    <p:nvPr/>
                  </p:nvSpPr>
                  <p:spPr>
                    <a:xfrm>
                      <a:off x="1709831" y="664125"/>
                      <a:ext cx="1944273" cy="1930700"/>
                    </a:xfrm>
                    <a:prstGeom prst="roundRect">
                      <a:avLst>
                        <a:gd name="adj" fmla="val 0"/>
                      </a:avLst>
                    </a:prstGeom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</a:gra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Solution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(Product or Service)</a:t>
                      </a:r>
                      <a:endParaRPr lang="en-US" sz="14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4" name="Rounded Rectangle 12"/>
                    <p:cNvSpPr/>
                    <p:nvPr/>
                  </p:nvSpPr>
                  <p:spPr>
                    <a:xfrm>
                      <a:off x="1709831" y="2594827"/>
                      <a:ext cx="1955227" cy="2045157"/>
                    </a:xfrm>
                    <a:prstGeom prst="roundRect">
                      <a:avLst>
                        <a:gd name="adj" fmla="val 0"/>
                      </a:avLst>
                    </a:prstGeom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</a:gra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Features</a:t>
                      </a:r>
                    </a:p>
                  </p:txBody>
                </p:sp>
                <p:sp>
                  <p:nvSpPr>
                    <p:cNvPr id="25" name="Rounded Rectangle 13"/>
                    <p:cNvSpPr/>
                    <p:nvPr/>
                  </p:nvSpPr>
                  <p:spPr>
                    <a:xfrm>
                      <a:off x="3654106" y="664125"/>
                      <a:ext cx="1844121" cy="3975859"/>
                    </a:xfrm>
                    <a:prstGeom prst="roundRect">
                      <a:avLst>
                        <a:gd name="adj" fmla="val 0"/>
                      </a:avLst>
                    </a:prstGeom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</a:gra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Situational Benefits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6" name="Rounded Rectangle 14"/>
                    <p:cNvSpPr/>
                    <p:nvPr/>
                  </p:nvSpPr>
                  <p:spPr>
                    <a:xfrm>
                      <a:off x="5491455" y="664125"/>
                      <a:ext cx="1692235" cy="1928659"/>
                    </a:xfrm>
                    <a:prstGeom prst="roundRect">
                      <a:avLst>
                        <a:gd name="adj" fmla="val 0"/>
                      </a:avLst>
                    </a:prstGeom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</a:gra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Marketing Message</a:t>
                      </a:r>
                    </a:p>
                  </p:txBody>
                </p:sp>
                <p:sp>
                  <p:nvSpPr>
                    <p:cNvPr id="27" name="Rounded Rectangle 15"/>
                    <p:cNvSpPr/>
                    <p:nvPr/>
                  </p:nvSpPr>
                  <p:spPr>
                    <a:xfrm>
                      <a:off x="5494958" y="2592785"/>
                      <a:ext cx="1688731" cy="2047198"/>
                    </a:xfrm>
                    <a:prstGeom prst="roundRect">
                      <a:avLst>
                        <a:gd name="adj" fmla="val 0"/>
                      </a:avLst>
                    </a:prstGeom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</a:gra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Channels</a:t>
                      </a: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Path to Customers</a:t>
                      </a:r>
                    </a:p>
                  </p:txBody>
                </p:sp>
                <p:sp>
                  <p:nvSpPr>
                    <p:cNvPr id="28" name="Rounded Rectangle 16"/>
                    <p:cNvSpPr/>
                    <p:nvPr/>
                  </p:nvSpPr>
                  <p:spPr>
                    <a:xfrm>
                      <a:off x="7183690" y="664125"/>
                      <a:ext cx="1764792" cy="3975859"/>
                    </a:xfrm>
                    <a:prstGeom prst="roundRect">
                      <a:avLst>
                        <a:gd name="adj" fmla="val 0"/>
                      </a:avLst>
                    </a:prstGeom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/>
                        </a:gs>
                      </a:gsLst>
                    </a:gradFill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Customer Segments</a:t>
                      </a: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Target Customers</a:t>
                      </a:r>
                    </a:p>
                  </p:txBody>
                </p:sp>
                <p:sp>
                  <p:nvSpPr>
                    <p:cNvPr id="29" name="Rounded Rectangle 4"/>
                    <p:cNvSpPr/>
                    <p:nvPr/>
                  </p:nvSpPr>
                  <p:spPr>
                    <a:xfrm>
                      <a:off x="152400" y="664125"/>
                      <a:ext cx="8796082" cy="5314267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38100">
                      <a:solidFill>
                        <a:schemeClr val="bg1">
                          <a:lumMod val="50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285750" indent="-112713">
                        <a:buFont typeface="Arial" pitchFamily="34" charset="0"/>
                        <a:buChar char="•"/>
                      </a:pPr>
                      <a:endParaRPr lang="en-US" sz="2000" dirty="0"/>
                    </a:p>
                  </p:txBody>
                </p:sp>
                <p:sp>
                  <p:nvSpPr>
                    <p:cNvPr id="30" name="Rectangle 19"/>
                    <p:cNvSpPr/>
                    <p:nvPr/>
                  </p:nvSpPr>
                  <p:spPr>
                    <a:xfrm rot="21540000">
                      <a:off x="339184" y="1563400"/>
                      <a:ext cx="1172692" cy="823062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21000">
                          <a:srgbClr val="FEF99C"/>
                        </a:gs>
                        <a:gs pos="0">
                          <a:srgbClr val="F6E7A6"/>
                        </a:gs>
                        <a:gs pos="100000">
                          <a:srgbClr val="FFC000">
                            <a:lumMod val="85000"/>
                            <a:lumOff val="15000"/>
                          </a:srgbClr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Language Barrier</a:t>
                      </a:r>
                    </a:p>
                  </p:txBody>
                </p:sp>
                <p:sp>
                  <p:nvSpPr>
                    <p:cNvPr id="31" name="Rectangle 19"/>
                    <p:cNvSpPr/>
                    <p:nvPr/>
                  </p:nvSpPr>
                  <p:spPr>
                    <a:xfrm rot="21540000">
                      <a:off x="246049" y="2657121"/>
                      <a:ext cx="1373435" cy="823062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21000">
                          <a:srgbClr val="FEF99C"/>
                        </a:gs>
                        <a:gs pos="0">
                          <a:srgbClr val="F6E7A6"/>
                        </a:gs>
                        <a:gs pos="100000">
                          <a:srgbClr val="FFC000">
                            <a:lumMod val="85000"/>
                            <a:lumOff val="15000"/>
                          </a:srgbClr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Misunderstanding</a:t>
                      </a:r>
                    </a:p>
                  </p:txBody>
                </p:sp>
                <p:sp>
                  <p:nvSpPr>
                    <p:cNvPr id="32" name="Rectangle 19"/>
                    <p:cNvSpPr/>
                    <p:nvPr/>
                  </p:nvSpPr>
                  <p:spPr>
                    <a:xfrm rot="21540000">
                      <a:off x="1746394" y="1061667"/>
                      <a:ext cx="1253321" cy="502641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25000">
                          <a:srgbClr val="75DBFF"/>
                        </a:gs>
                        <a:gs pos="0">
                          <a:srgbClr val="8BD0E9"/>
                        </a:gs>
                        <a:gs pos="100000">
                          <a:srgbClr val="75DBFF"/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No more language barrier</a:t>
                      </a:r>
                    </a:p>
                  </p:txBody>
                </p:sp>
                <p:sp>
                  <p:nvSpPr>
                    <p:cNvPr id="33" name="Rectangle 19"/>
                    <p:cNvSpPr/>
                    <p:nvPr/>
                  </p:nvSpPr>
                  <p:spPr>
                    <a:xfrm rot="21540000">
                      <a:off x="7609527" y="3834713"/>
                      <a:ext cx="971368" cy="537595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FFDB52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Travelers</a:t>
                      </a:r>
                    </a:p>
                  </p:txBody>
                </p:sp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1753341" y="6028996"/>
                      <a:ext cx="119616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DDA"/>
                          </a:solidFill>
                          <a:latin typeface="Arial" pitchFamily="34" charset="0"/>
                          <a:cs typeface="Arial" pitchFamily="34" charset="0"/>
                        </a:rPr>
                        <a:t>PRODUCT</a:t>
                      </a:r>
                      <a:endParaRPr lang="en-US" sz="2000" dirty="0">
                        <a:solidFill>
                          <a:srgbClr val="007DDA"/>
                        </a:solidFill>
                      </a:endParaRPr>
                    </a:p>
                  </p:txBody>
                </p:sp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6230730" y="6028996"/>
                      <a:ext cx="1037463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DDA"/>
                          </a:solidFill>
                          <a:latin typeface="Arial" pitchFamily="34" charset="0"/>
                          <a:cs typeface="Arial" pitchFamily="34" charset="0"/>
                        </a:rPr>
                        <a:t>MARKET</a:t>
                      </a:r>
                      <a:endParaRPr lang="en-US" sz="2000" dirty="0">
                        <a:solidFill>
                          <a:srgbClr val="007DDA"/>
                        </a:solidFill>
                      </a:endParaRPr>
                    </a:p>
                  </p:txBody>
                </p:sp>
                <p:sp>
                  <p:nvSpPr>
                    <p:cNvPr id="36" name="Rectangle 19"/>
                    <p:cNvSpPr/>
                    <p:nvPr/>
                  </p:nvSpPr>
                  <p:spPr>
                    <a:xfrm rot="21540000">
                      <a:off x="2338651" y="1553864"/>
                      <a:ext cx="1255644" cy="483852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25000">
                          <a:srgbClr val="75DBFF"/>
                        </a:gs>
                        <a:gs pos="0">
                          <a:srgbClr val="8BD0E9"/>
                        </a:gs>
                        <a:gs pos="100000">
                          <a:srgbClr val="75DBFF"/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Improve communication</a:t>
                      </a:r>
                    </a:p>
                  </p:txBody>
                </p:sp>
                <p:sp>
                  <p:nvSpPr>
                    <p:cNvPr id="37" name="Rectangle 19"/>
                    <p:cNvSpPr/>
                    <p:nvPr/>
                  </p:nvSpPr>
                  <p:spPr>
                    <a:xfrm rot="21540000">
                      <a:off x="3676083" y="948049"/>
                      <a:ext cx="1776176" cy="6940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FFB7B7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Translate Philippine dialects into English or Filipino languages and vice versa.</a:t>
                      </a:r>
                    </a:p>
                  </p:txBody>
                </p:sp>
                <p:sp>
                  <p:nvSpPr>
                    <p:cNvPr id="38" name="Rectangle 19"/>
                    <p:cNvSpPr/>
                    <p:nvPr/>
                  </p:nvSpPr>
                  <p:spPr>
                    <a:xfrm rot="21540000">
                      <a:off x="3749520" y="1691508"/>
                      <a:ext cx="1661624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FFB7B7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Improve vocabulary and check pronunciation.</a:t>
                      </a:r>
                    </a:p>
                  </p:txBody>
                </p:sp>
                <p:sp>
                  <p:nvSpPr>
                    <p:cNvPr id="39" name="Rectangle 19"/>
                    <p:cNvSpPr/>
                    <p:nvPr/>
                  </p:nvSpPr>
                  <p:spPr>
                    <a:xfrm rot="21540000">
                      <a:off x="3699543" y="2883959"/>
                      <a:ext cx="1731821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FFB7B7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Direct voice delivery as a better experience.</a:t>
                      </a:r>
                    </a:p>
                  </p:txBody>
                </p:sp>
                <p:sp>
                  <p:nvSpPr>
                    <p:cNvPr id="40" name="Rectangle 19"/>
                    <p:cNvSpPr/>
                    <p:nvPr/>
                  </p:nvSpPr>
                  <p:spPr>
                    <a:xfrm rot="21540000">
                      <a:off x="3871557" y="2288239"/>
                      <a:ext cx="1402065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FFB7B7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Auto-responds to any set of phrases.</a:t>
                      </a:r>
                    </a:p>
                  </p:txBody>
                </p:sp>
                <p:sp>
                  <p:nvSpPr>
                    <p:cNvPr id="41" name="Rectangle 19"/>
                    <p:cNvSpPr/>
                    <p:nvPr/>
                  </p:nvSpPr>
                  <p:spPr>
                    <a:xfrm rot="21540000">
                      <a:off x="1731228" y="2846843"/>
                      <a:ext cx="1905440" cy="330977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21000">
                          <a:schemeClr val="accent3">
                            <a:lumMod val="40000"/>
                            <a:lumOff val="60000"/>
                          </a:schemeClr>
                        </a:gs>
                        <a:gs pos="0">
                          <a:srgbClr val="C4D0AC"/>
                        </a:gs>
                        <a:gs pos="100000">
                          <a:srgbClr val="94E53B"/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Philippine Dialect Translator</a:t>
                      </a:r>
                    </a:p>
                  </p:txBody>
                </p:sp>
                <p:sp>
                  <p:nvSpPr>
                    <p:cNvPr id="42" name="Rectangle 19"/>
                    <p:cNvSpPr/>
                    <p:nvPr/>
                  </p:nvSpPr>
                  <p:spPr>
                    <a:xfrm rot="21540000">
                      <a:off x="5618624" y="1450027"/>
                      <a:ext cx="1365338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25000">
                          <a:srgbClr val="75DBFF"/>
                        </a:gs>
                        <a:gs pos="0">
                          <a:srgbClr val="8BD0E9"/>
                        </a:gs>
                        <a:gs pos="100000">
                          <a:srgbClr val="75DBFF"/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“Never get lost in translation.”</a:t>
                      </a:r>
                    </a:p>
                  </p:txBody>
                </p:sp>
                <p:sp>
                  <p:nvSpPr>
                    <p:cNvPr id="43" name="Rectangle 19"/>
                    <p:cNvSpPr/>
                    <p:nvPr/>
                  </p:nvSpPr>
                  <p:spPr>
                    <a:xfrm rot="21540000">
                      <a:off x="1755173" y="3240538"/>
                      <a:ext cx="1767844" cy="342406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21000">
                          <a:schemeClr val="accent3">
                            <a:lumMod val="40000"/>
                            <a:lumOff val="60000"/>
                          </a:schemeClr>
                        </a:gs>
                        <a:gs pos="0">
                          <a:srgbClr val="C4D0AC"/>
                        </a:gs>
                        <a:gs pos="100000">
                          <a:srgbClr val="94E53B"/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Offline Vocabulary Library</a:t>
                      </a:r>
                    </a:p>
                  </p:txBody>
                </p:sp>
                <p:sp>
                  <p:nvSpPr>
                    <p:cNvPr id="45" name="Rectangle 19"/>
                    <p:cNvSpPr/>
                    <p:nvPr/>
                  </p:nvSpPr>
                  <p:spPr>
                    <a:xfrm rot="21540000">
                      <a:off x="5648840" y="3017205"/>
                      <a:ext cx="1156836" cy="336761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A3E557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Social Networks</a:t>
                      </a:r>
                    </a:p>
                  </p:txBody>
                </p:sp>
                <p:sp>
                  <p:nvSpPr>
                    <p:cNvPr id="46" name="Rectangle 19"/>
                    <p:cNvSpPr/>
                    <p:nvPr/>
                  </p:nvSpPr>
                  <p:spPr>
                    <a:xfrm rot="21540000">
                      <a:off x="5871901" y="3391642"/>
                      <a:ext cx="1097280" cy="274320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A3E557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Blog</a:t>
                      </a:r>
                    </a:p>
                  </p:txBody>
                </p:sp>
                <p:sp>
                  <p:nvSpPr>
                    <p:cNvPr id="47" name="Rectangle 19"/>
                    <p:cNvSpPr/>
                    <p:nvPr/>
                  </p:nvSpPr>
                  <p:spPr>
                    <a:xfrm rot="21540000">
                      <a:off x="5628865" y="3708797"/>
                      <a:ext cx="1097280" cy="274320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A3E557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Advertisement</a:t>
                      </a:r>
                    </a:p>
                  </p:txBody>
                </p:sp>
                <p:sp>
                  <p:nvSpPr>
                    <p:cNvPr id="48" name="Rectangle 19"/>
                    <p:cNvSpPr/>
                    <p:nvPr/>
                  </p:nvSpPr>
                  <p:spPr>
                    <a:xfrm rot="21540000">
                      <a:off x="7602953" y="3219782"/>
                      <a:ext cx="967057" cy="479021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FFDB52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Tourists</a:t>
                      </a:r>
                    </a:p>
                  </p:txBody>
                </p:sp>
                <p:sp>
                  <p:nvSpPr>
                    <p:cNvPr id="49" name="Rectangle 19"/>
                    <p:cNvSpPr/>
                    <p:nvPr/>
                  </p:nvSpPr>
                  <p:spPr>
                    <a:xfrm rot="21540000">
                      <a:off x="2425356" y="4710915"/>
                      <a:ext cx="1005208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CC9EFE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Mobile Development</a:t>
                      </a:r>
                    </a:p>
                  </p:txBody>
                </p:sp>
                <p:sp>
                  <p:nvSpPr>
                    <p:cNvPr id="50" name="Rectangle 19"/>
                    <p:cNvSpPr/>
                    <p:nvPr/>
                  </p:nvSpPr>
                  <p:spPr>
                    <a:xfrm rot="-60000">
                      <a:off x="3610124" y="4721225"/>
                      <a:ext cx="772361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CC9EFE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Marketing</a:t>
                      </a:r>
                    </a:p>
                  </p:txBody>
                </p:sp>
                <p:sp>
                  <p:nvSpPr>
                    <p:cNvPr id="51" name="Rectangle 19"/>
                    <p:cNvSpPr/>
                    <p:nvPr/>
                  </p:nvSpPr>
                  <p:spPr>
                    <a:xfrm rot="21540000">
                      <a:off x="2541137" y="5344641"/>
                      <a:ext cx="889418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rgbClr val="CC9EFE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Advertising</a:t>
                      </a:r>
                    </a:p>
                  </p:txBody>
                </p:sp>
                <p:sp>
                  <p:nvSpPr>
                    <p:cNvPr id="52" name="Rectangle 19"/>
                    <p:cNvSpPr/>
                    <p:nvPr/>
                  </p:nvSpPr>
                  <p:spPr>
                    <a:xfrm rot="21540000">
                      <a:off x="3630671" y="5355736"/>
                      <a:ext cx="751812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CDC1DB"/>
                        </a:gs>
                        <a:gs pos="27000">
                          <a:srgbClr val="CC9EFE"/>
                        </a:gs>
                        <a:gs pos="76000">
                          <a:srgbClr val="CC9EFE"/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Salaries</a:t>
                      </a:r>
                    </a:p>
                  </p:txBody>
                </p:sp>
                <p:sp>
                  <p:nvSpPr>
                    <p:cNvPr id="53" name="Rectangle 19"/>
                    <p:cNvSpPr/>
                    <p:nvPr/>
                  </p:nvSpPr>
                  <p:spPr>
                    <a:xfrm rot="21540000">
                      <a:off x="6756506" y="4710381"/>
                      <a:ext cx="940469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Stakeholders</a:t>
                      </a:r>
                    </a:p>
                  </p:txBody>
                </p:sp>
                <p:sp>
                  <p:nvSpPr>
                    <p:cNvPr id="54" name="Rectangle 19"/>
                    <p:cNvSpPr/>
                    <p:nvPr/>
                  </p:nvSpPr>
                  <p:spPr>
                    <a:xfrm rot="21540000">
                      <a:off x="7869772" y="4721224"/>
                      <a:ext cx="772361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Hiring Solutions</a:t>
                      </a:r>
                    </a:p>
                  </p:txBody>
                </p:sp>
                <p:sp>
                  <p:nvSpPr>
                    <p:cNvPr id="55" name="Rectangle 19"/>
                    <p:cNvSpPr/>
                    <p:nvPr/>
                  </p:nvSpPr>
                  <p:spPr>
                    <a:xfrm rot="21540000">
                      <a:off x="6756510" y="5344660"/>
                      <a:ext cx="891821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Paid customers</a:t>
                      </a:r>
                    </a:p>
                  </p:txBody>
                </p:sp>
                <p:sp>
                  <p:nvSpPr>
                    <p:cNvPr id="56" name="Rectangle 19"/>
                    <p:cNvSpPr/>
                    <p:nvPr/>
                  </p:nvSpPr>
                  <p:spPr>
                    <a:xfrm rot="21540000">
                      <a:off x="7833789" y="5357764"/>
                      <a:ext cx="998848" cy="529993"/>
                    </a:xfrm>
                    <a:custGeom>
                      <a:avLst/>
                      <a:gdLst>
                        <a:gd name="connsiteX0" fmla="*/ 0 w 1339596"/>
                        <a:gd name="connsiteY0" fmla="*/ 0 h 1219200"/>
                        <a:gd name="connsiteX1" fmla="*/ 1339596 w 1339596"/>
                        <a:gd name="connsiteY1" fmla="*/ 0 h 1219200"/>
                        <a:gd name="connsiteX2" fmla="*/ 1339596 w 1339596"/>
                        <a:gd name="connsiteY2" fmla="*/ 1219200 h 1219200"/>
                        <a:gd name="connsiteX3" fmla="*/ 0 w 1339596"/>
                        <a:gd name="connsiteY3" fmla="*/ 1219200 h 1219200"/>
                        <a:gd name="connsiteX4" fmla="*/ 0 w 1339596"/>
                        <a:gd name="connsiteY4" fmla="*/ 0 h 1219200"/>
                        <a:gd name="connsiteX0" fmla="*/ 0 w 1339596"/>
                        <a:gd name="connsiteY0" fmla="*/ 11733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0 w 1339596"/>
                        <a:gd name="connsiteY4" fmla="*/ 11733 h 1230933"/>
                        <a:gd name="connsiteX0" fmla="*/ 55747 w 1339596"/>
                        <a:gd name="connsiteY0" fmla="*/ 12706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55747 w 1339596"/>
                        <a:gd name="connsiteY4" fmla="*/ 12706 h 1230933"/>
                        <a:gd name="connsiteX0" fmla="*/ 28195 w 1339596"/>
                        <a:gd name="connsiteY0" fmla="*/ 12225 h 1230933"/>
                        <a:gd name="connsiteX1" fmla="*/ 1306342 w 1339596"/>
                        <a:gd name="connsiteY1" fmla="*/ 0 h 1230933"/>
                        <a:gd name="connsiteX2" fmla="*/ 1339596 w 1339596"/>
                        <a:gd name="connsiteY2" fmla="*/ 1230933 h 1230933"/>
                        <a:gd name="connsiteX3" fmla="*/ 0 w 1339596"/>
                        <a:gd name="connsiteY3" fmla="*/ 1230933 h 1230933"/>
                        <a:gd name="connsiteX4" fmla="*/ 28195 w 1339596"/>
                        <a:gd name="connsiteY4" fmla="*/ 12225 h 1230933"/>
                        <a:gd name="connsiteX0" fmla="*/ 28195 w 1353846"/>
                        <a:gd name="connsiteY0" fmla="*/ 6385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8195 w 1353846"/>
                        <a:gd name="connsiteY4" fmla="*/ 6385 h 1225093"/>
                        <a:gd name="connsiteX0" fmla="*/ 20681 w 1353846"/>
                        <a:gd name="connsiteY0" fmla="*/ 6253 h 1225093"/>
                        <a:gd name="connsiteX1" fmla="*/ 1353846 w 1353846"/>
                        <a:gd name="connsiteY1" fmla="*/ 0 h 1225093"/>
                        <a:gd name="connsiteX2" fmla="*/ 1339596 w 1353846"/>
                        <a:gd name="connsiteY2" fmla="*/ 1225093 h 1225093"/>
                        <a:gd name="connsiteX3" fmla="*/ 0 w 1353846"/>
                        <a:gd name="connsiteY3" fmla="*/ 1225093 h 1225093"/>
                        <a:gd name="connsiteX4" fmla="*/ 20681 w 1353846"/>
                        <a:gd name="connsiteY4" fmla="*/ 6253 h 1225093"/>
                        <a:gd name="connsiteX0" fmla="*/ 20681 w 1339596"/>
                        <a:gd name="connsiteY0" fmla="*/ 6603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20681 w 1339596"/>
                        <a:gd name="connsiteY4" fmla="*/ 6603 h 1225443"/>
                        <a:gd name="connsiteX0" fmla="*/ 33205 w 1339596"/>
                        <a:gd name="connsiteY0" fmla="*/ 682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33205 w 1339596"/>
                        <a:gd name="connsiteY4" fmla="*/ 6822 h 1225443"/>
                        <a:gd name="connsiteX0" fmla="*/ 13167 w 1339596"/>
                        <a:gd name="connsiteY0" fmla="*/ 6472 h 1225443"/>
                        <a:gd name="connsiteX1" fmla="*/ 1333808 w 1339596"/>
                        <a:gd name="connsiteY1" fmla="*/ 0 h 1225443"/>
                        <a:gd name="connsiteX2" fmla="*/ 1339596 w 1339596"/>
                        <a:gd name="connsiteY2" fmla="*/ 1225443 h 1225443"/>
                        <a:gd name="connsiteX3" fmla="*/ 0 w 1339596"/>
                        <a:gd name="connsiteY3" fmla="*/ 1225443 h 1225443"/>
                        <a:gd name="connsiteX4" fmla="*/ 13167 w 1339596"/>
                        <a:gd name="connsiteY4" fmla="*/ 6472 h 1225443"/>
                        <a:gd name="connsiteX0" fmla="*/ 13167 w 1333884"/>
                        <a:gd name="connsiteY0" fmla="*/ 6472 h 1225443"/>
                        <a:gd name="connsiteX1" fmla="*/ 1333808 w 1333884"/>
                        <a:gd name="connsiteY1" fmla="*/ 0 h 1225443"/>
                        <a:gd name="connsiteX2" fmla="*/ 1302330 w 1333884"/>
                        <a:gd name="connsiteY2" fmla="*/ 1207253 h 1225443"/>
                        <a:gd name="connsiteX3" fmla="*/ 0 w 1333884"/>
                        <a:gd name="connsiteY3" fmla="*/ 1225443 h 1225443"/>
                        <a:gd name="connsiteX4" fmla="*/ 13167 w 1333884"/>
                        <a:gd name="connsiteY4" fmla="*/ 6472 h 1225443"/>
                        <a:gd name="connsiteX0" fmla="*/ 13167 w 1334211"/>
                        <a:gd name="connsiteY0" fmla="*/ 6472 h 1232826"/>
                        <a:gd name="connsiteX1" fmla="*/ 1333808 w 1334211"/>
                        <a:gd name="connsiteY1" fmla="*/ 0 h 1232826"/>
                        <a:gd name="connsiteX2" fmla="*/ 1331950 w 1334211"/>
                        <a:gd name="connsiteY2" fmla="*/ 1232826 h 1232826"/>
                        <a:gd name="connsiteX3" fmla="*/ 0 w 1334211"/>
                        <a:gd name="connsiteY3" fmla="*/ 1225443 h 1232826"/>
                        <a:gd name="connsiteX4" fmla="*/ 13167 w 1334211"/>
                        <a:gd name="connsiteY4" fmla="*/ 6472 h 1232826"/>
                        <a:gd name="connsiteX0" fmla="*/ 13167 w 1333952"/>
                        <a:gd name="connsiteY0" fmla="*/ 6472 h 1225443"/>
                        <a:gd name="connsiteX1" fmla="*/ 1333808 w 1333952"/>
                        <a:gd name="connsiteY1" fmla="*/ 0 h 1225443"/>
                        <a:gd name="connsiteX2" fmla="*/ 1319601 w 1333952"/>
                        <a:gd name="connsiteY2" fmla="*/ 1222588 h 1225443"/>
                        <a:gd name="connsiteX3" fmla="*/ 0 w 1333952"/>
                        <a:gd name="connsiteY3" fmla="*/ 1225443 h 1225443"/>
                        <a:gd name="connsiteX4" fmla="*/ 13167 w 1333952"/>
                        <a:gd name="connsiteY4" fmla="*/ 6472 h 1225443"/>
                        <a:gd name="connsiteX0" fmla="*/ 30785 w 1333952"/>
                        <a:gd name="connsiteY0" fmla="*/ 0 h 1235984"/>
                        <a:gd name="connsiteX1" fmla="*/ 1333808 w 1333952"/>
                        <a:gd name="connsiteY1" fmla="*/ 10541 h 1235984"/>
                        <a:gd name="connsiteX2" fmla="*/ 1319601 w 1333952"/>
                        <a:gd name="connsiteY2" fmla="*/ 1233129 h 1235984"/>
                        <a:gd name="connsiteX3" fmla="*/ 0 w 1333952"/>
                        <a:gd name="connsiteY3" fmla="*/ 1235984 h 1235984"/>
                        <a:gd name="connsiteX4" fmla="*/ 30785 w 1333952"/>
                        <a:gd name="connsiteY4" fmla="*/ 0 h 1235984"/>
                        <a:gd name="connsiteX0" fmla="*/ 30785 w 1319601"/>
                        <a:gd name="connsiteY0" fmla="*/ 0 h 1235984"/>
                        <a:gd name="connsiteX1" fmla="*/ 1312848 w 1319601"/>
                        <a:gd name="connsiteY1" fmla="*/ 20567 h 1235984"/>
                        <a:gd name="connsiteX2" fmla="*/ 1319601 w 1319601"/>
                        <a:gd name="connsiteY2" fmla="*/ 1233129 h 1235984"/>
                        <a:gd name="connsiteX3" fmla="*/ 0 w 1319601"/>
                        <a:gd name="connsiteY3" fmla="*/ 1235984 h 1235984"/>
                        <a:gd name="connsiteX4" fmla="*/ 30785 w 1319601"/>
                        <a:gd name="connsiteY4" fmla="*/ 0 h 1235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19601" h="1235984">
                          <a:moveTo>
                            <a:pt x="30785" y="0"/>
                          </a:moveTo>
                          <a:lnTo>
                            <a:pt x="1312848" y="20567"/>
                          </a:lnTo>
                          <a:cubicBezTo>
                            <a:pt x="1314777" y="429048"/>
                            <a:pt x="1317672" y="824648"/>
                            <a:pt x="1319601" y="1233129"/>
                          </a:cubicBezTo>
                          <a:lnTo>
                            <a:pt x="0" y="1235984"/>
                          </a:lnTo>
                          <a:lnTo>
                            <a:pt x="30785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  <a:effectLst>
                      <a:outerShdw blurRad="381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45720" tIns="45720" rIns="45720" bIns="45720"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Development Fees</a:t>
                      </a:r>
                    </a:p>
                  </p:txBody>
                </p:sp>
              </p:grpSp>
              <p:sp>
                <p:nvSpPr>
                  <p:cNvPr id="13" name="Rectangle 19"/>
                  <p:cNvSpPr/>
                  <p:nvPr/>
                </p:nvSpPr>
                <p:spPr>
                  <a:xfrm rot="21540000">
                    <a:off x="1982356" y="3905135"/>
                    <a:ext cx="1180176" cy="370355"/>
                  </a:xfrm>
                  <a:custGeom>
                    <a:avLst/>
                    <a:gdLst>
                      <a:gd name="connsiteX0" fmla="*/ 0 w 1339596"/>
                      <a:gd name="connsiteY0" fmla="*/ 0 h 1219200"/>
                      <a:gd name="connsiteX1" fmla="*/ 1339596 w 1339596"/>
                      <a:gd name="connsiteY1" fmla="*/ 0 h 1219200"/>
                      <a:gd name="connsiteX2" fmla="*/ 1339596 w 1339596"/>
                      <a:gd name="connsiteY2" fmla="*/ 1219200 h 1219200"/>
                      <a:gd name="connsiteX3" fmla="*/ 0 w 1339596"/>
                      <a:gd name="connsiteY3" fmla="*/ 1219200 h 1219200"/>
                      <a:gd name="connsiteX4" fmla="*/ 0 w 1339596"/>
                      <a:gd name="connsiteY4" fmla="*/ 0 h 1219200"/>
                      <a:gd name="connsiteX0" fmla="*/ 0 w 1339596"/>
                      <a:gd name="connsiteY0" fmla="*/ 11733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0 w 1339596"/>
                      <a:gd name="connsiteY4" fmla="*/ 11733 h 1230933"/>
                      <a:gd name="connsiteX0" fmla="*/ 55747 w 1339596"/>
                      <a:gd name="connsiteY0" fmla="*/ 12706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55747 w 1339596"/>
                      <a:gd name="connsiteY4" fmla="*/ 12706 h 1230933"/>
                      <a:gd name="connsiteX0" fmla="*/ 28195 w 1339596"/>
                      <a:gd name="connsiteY0" fmla="*/ 12225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28195 w 1339596"/>
                      <a:gd name="connsiteY4" fmla="*/ 12225 h 1230933"/>
                      <a:gd name="connsiteX0" fmla="*/ 28195 w 1353846"/>
                      <a:gd name="connsiteY0" fmla="*/ 6385 h 1225093"/>
                      <a:gd name="connsiteX1" fmla="*/ 1353846 w 1353846"/>
                      <a:gd name="connsiteY1" fmla="*/ 0 h 1225093"/>
                      <a:gd name="connsiteX2" fmla="*/ 1339596 w 1353846"/>
                      <a:gd name="connsiteY2" fmla="*/ 1225093 h 1225093"/>
                      <a:gd name="connsiteX3" fmla="*/ 0 w 1353846"/>
                      <a:gd name="connsiteY3" fmla="*/ 1225093 h 1225093"/>
                      <a:gd name="connsiteX4" fmla="*/ 28195 w 1353846"/>
                      <a:gd name="connsiteY4" fmla="*/ 6385 h 1225093"/>
                      <a:gd name="connsiteX0" fmla="*/ 20681 w 1353846"/>
                      <a:gd name="connsiteY0" fmla="*/ 6253 h 1225093"/>
                      <a:gd name="connsiteX1" fmla="*/ 1353846 w 1353846"/>
                      <a:gd name="connsiteY1" fmla="*/ 0 h 1225093"/>
                      <a:gd name="connsiteX2" fmla="*/ 1339596 w 1353846"/>
                      <a:gd name="connsiteY2" fmla="*/ 1225093 h 1225093"/>
                      <a:gd name="connsiteX3" fmla="*/ 0 w 1353846"/>
                      <a:gd name="connsiteY3" fmla="*/ 1225093 h 1225093"/>
                      <a:gd name="connsiteX4" fmla="*/ 20681 w 1353846"/>
                      <a:gd name="connsiteY4" fmla="*/ 6253 h 1225093"/>
                      <a:gd name="connsiteX0" fmla="*/ 20681 w 1339596"/>
                      <a:gd name="connsiteY0" fmla="*/ 6603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20681 w 1339596"/>
                      <a:gd name="connsiteY4" fmla="*/ 6603 h 1225443"/>
                      <a:gd name="connsiteX0" fmla="*/ 33205 w 1339596"/>
                      <a:gd name="connsiteY0" fmla="*/ 6822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33205 w 1339596"/>
                      <a:gd name="connsiteY4" fmla="*/ 6822 h 1225443"/>
                      <a:gd name="connsiteX0" fmla="*/ 13167 w 1339596"/>
                      <a:gd name="connsiteY0" fmla="*/ 6472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13167 w 1339596"/>
                      <a:gd name="connsiteY4" fmla="*/ 6472 h 1225443"/>
                      <a:gd name="connsiteX0" fmla="*/ 13167 w 1333884"/>
                      <a:gd name="connsiteY0" fmla="*/ 6472 h 1225443"/>
                      <a:gd name="connsiteX1" fmla="*/ 1333808 w 1333884"/>
                      <a:gd name="connsiteY1" fmla="*/ 0 h 1225443"/>
                      <a:gd name="connsiteX2" fmla="*/ 1302330 w 1333884"/>
                      <a:gd name="connsiteY2" fmla="*/ 1207253 h 1225443"/>
                      <a:gd name="connsiteX3" fmla="*/ 0 w 1333884"/>
                      <a:gd name="connsiteY3" fmla="*/ 1225443 h 1225443"/>
                      <a:gd name="connsiteX4" fmla="*/ 13167 w 1333884"/>
                      <a:gd name="connsiteY4" fmla="*/ 6472 h 1225443"/>
                      <a:gd name="connsiteX0" fmla="*/ 13167 w 1334211"/>
                      <a:gd name="connsiteY0" fmla="*/ 6472 h 1232826"/>
                      <a:gd name="connsiteX1" fmla="*/ 1333808 w 1334211"/>
                      <a:gd name="connsiteY1" fmla="*/ 0 h 1232826"/>
                      <a:gd name="connsiteX2" fmla="*/ 1331950 w 1334211"/>
                      <a:gd name="connsiteY2" fmla="*/ 1232826 h 1232826"/>
                      <a:gd name="connsiteX3" fmla="*/ 0 w 1334211"/>
                      <a:gd name="connsiteY3" fmla="*/ 1225443 h 1232826"/>
                      <a:gd name="connsiteX4" fmla="*/ 13167 w 1334211"/>
                      <a:gd name="connsiteY4" fmla="*/ 6472 h 1232826"/>
                      <a:gd name="connsiteX0" fmla="*/ 13167 w 1333952"/>
                      <a:gd name="connsiteY0" fmla="*/ 6472 h 1225443"/>
                      <a:gd name="connsiteX1" fmla="*/ 1333808 w 1333952"/>
                      <a:gd name="connsiteY1" fmla="*/ 0 h 1225443"/>
                      <a:gd name="connsiteX2" fmla="*/ 1319601 w 1333952"/>
                      <a:gd name="connsiteY2" fmla="*/ 1222588 h 1225443"/>
                      <a:gd name="connsiteX3" fmla="*/ 0 w 1333952"/>
                      <a:gd name="connsiteY3" fmla="*/ 1225443 h 1225443"/>
                      <a:gd name="connsiteX4" fmla="*/ 13167 w 1333952"/>
                      <a:gd name="connsiteY4" fmla="*/ 6472 h 1225443"/>
                      <a:gd name="connsiteX0" fmla="*/ 30785 w 1333952"/>
                      <a:gd name="connsiteY0" fmla="*/ 0 h 1235984"/>
                      <a:gd name="connsiteX1" fmla="*/ 1333808 w 1333952"/>
                      <a:gd name="connsiteY1" fmla="*/ 10541 h 1235984"/>
                      <a:gd name="connsiteX2" fmla="*/ 1319601 w 1333952"/>
                      <a:gd name="connsiteY2" fmla="*/ 1233129 h 1235984"/>
                      <a:gd name="connsiteX3" fmla="*/ 0 w 1333952"/>
                      <a:gd name="connsiteY3" fmla="*/ 1235984 h 1235984"/>
                      <a:gd name="connsiteX4" fmla="*/ 30785 w 1333952"/>
                      <a:gd name="connsiteY4" fmla="*/ 0 h 1235984"/>
                      <a:gd name="connsiteX0" fmla="*/ 30785 w 1319601"/>
                      <a:gd name="connsiteY0" fmla="*/ 0 h 1235984"/>
                      <a:gd name="connsiteX1" fmla="*/ 1312848 w 1319601"/>
                      <a:gd name="connsiteY1" fmla="*/ 20567 h 1235984"/>
                      <a:gd name="connsiteX2" fmla="*/ 1319601 w 1319601"/>
                      <a:gd name="connsiteY2" fmla="*/ 1233129 h 1235984"/>
                      <a:gd name="connsiteX3" fmla="*/ 0 w 1319601"/>
                      <a:gd name="connsiteY3" fmla="*/ 1235984 h 1235984"/>
                      <a:gd name="connsiteX4" fmla="*/ 30785 w 1319601"/>
                      <a:gd name="connsiteY4" fmla="*/ 0 h 12359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19601" h="1235984">
                        <a:moveTo>
                          <a:pt x="30785" y="0"/>
                        </a:moveTo>
                        <a:lnTo>
                          <a:pt x="1312848" y="20567"/>
                        </a:lnTo>
                        <a:cubicBezTo>
                          <a:pt x="1314777" y="429048"/>
                          <a:pt x="1317672" y="824648"/>
                          <a:pt x="1319601" y="1233129"/>
                        </a:cubicBezTo>
                        <a:lnTo>
                          <a:pt x="0" y="1235984"/>
                        </a:lnTo>
                        <a:lnTo>
                          <a:pt x="30785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21000">
                        <a:schemeClr val="accent3">
                          <a:lumMod val="40000"/>
                          <a:lumOff val="60000"/>
                        </a:schemeClr>
                      </a:gs>
                      <a:gs pos="0">
                        <a:srgbClr val="C4D0AC"/>
                      </a:gs>
                      <a:gs pos="100000">
                        <a:srgbClr val="94E53B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outerShdw blurRad="381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5720" tIns="45720" rIns="45720" bIns="45720"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rPr>
                      <a:t>Text-To-Speech</a:t>
                    </a:r>
                  </a:p>
                </p:txBody>
              </p:sp>
              <p:sp>
                <p:nvSpPr>
                  <p:cNvPr id="14" name="Rectangle 19"/>
                  <p:cNvSpPr/>
                  <p:nvPr/>
                </p:nvSpPr>
                <p:spPr>
                  <a:xfrm rot="21540000">
                    <a:off x="1807825" y="4358896"/>
                    <a:ext cx="1539323" cy="386658"/>
                  </a:xfrm>
                  <a:custGeom>
                    <a:avLst/>
                    <a:gdLst>
                      <a:gd name="connsiteX0" fmla="*/ 0 w 1339596"/>
                      <a:gd name="connsiteY0" fmla="*/ 0 h 1219200"/>
                      <a:gd name="connsiteX1" fmla="*/ 1339596 w 1339596"/>
                      <a:gd name="connsiteY1" fmla="*/ 0 h 1219200"/>
                      <a:gd name="connsiteX2" fmla="*/ 1339596 w 1339596"/>
                      <a:gd name="connsiteY2" fmla="*/ 1219200 h 1219200"/>
                      <a:gd name="connsiteX3" fmla="*/ 0 w 1339596"/>
                      <a:gd name="connsiteY3" fmla="*/ 1219200 h 1219200"/>
                      <a:gd name="connsiteX4" fmla="*/ 0 w 1339596"/>
                      <a:gd name="connsiteY4" fmla="*/ 0 h 1219200"/>
                      <a:gd name="connsiteX0" fmla="*/ 0 w 1339596"/>
                      <a:gd name="connsiteY0" fmla="*/ 11733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0 w 1339596"/>
                      <a:gd name="connsiteY4" fmla="*/ 11733 h 1230933"/>
                      <a:gd name="connsiteX0" fmla="*/ 55747 w 1339596"/>
                      <a:gd name="connsiteY0" fmla="*/ 12706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55747 w 1339596"/>
                      <a:gd name="connsiteY4" fmla="*/ 12706 h 1230933"/>
                      <a:gd name="connsiteX0" fmla="*/ 28195 w 1339596"/>
                      <a:gd name="connsiteY0" fmla="*/ 12225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28195 w 1339596"/>
                      <a:gd name="connsiteY4" fmla="*/ 12225 h 1230933"/>
                      <a:gd name="connsiteX0" fmla="*/ 28195 w 1353846"/>
                      <a:gd name="connsiteY0" fmla="*/ 6385 h 1225093"/>
                      <a:gd name="connsiteX1" fmla="*/ 1353846 w 1353846"/>
                      <a:gd name="connsiteY1" fmla="*/ 0 h 1225093"/>
                      <a:gd name="connsiteX2" fmla="*/ 1339596 w 1353846"/>
                      <a:gd name="connsiteY2" fmla="*/ 1225093 h 1225093"/>
                      <a:gd name="connsiteX3" fmla="*/ 0 w 1353846"/>
                      <a:gd name="connsiteY3" fmla="*/ 1225093 h 1225093"/>
                      <a:gd name="connsiteX4" fmla="*/ 28195 w 1353846"/>
                      <a:gd name="connsiteY4" fmla="*/ 6385 h 1225093"/>
                      <a:gd name="connsiteX0" fmla="*/ 20681 w 1353846"/>
                      <a:gd name="connsiteY0" fmla="*/ 6253 h 1225093"/>
                      <a:gd name="connsiteX1" fmla="*/ 1353846 w 1353846"/>
                      <a:gd name="connsiteY1" fmla="*/ 0 h 1225093"/>
                      <a:gd name="connsiteX2" fmla="*/ 1339596 w 1353846"/>
                      <a:gd name="connsiteY2" fmla="*/ 1225093 h 1225093"/>
                      <a:gd name="connsiteX3" fmla="*/ 0 w 1353846"/>
                      <a:gd name="connsiteY3" fmla="*/ 1225093 h 1225093"/>
                      <a:gd name="connsiteX4" fmla="*/ 20681 w 1353846"/>
                      <a:gd name="connsiteY4" fmla="*/ 6253 h 1225093"/>
                      <a:gd name="connsiteX0" fmla="*/ 20681 w 1339596"/>
                      <a:gd name="connsiteY0" fmla="*/ 6603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20681 w 1339596"/>
                      <a:gd name="connsiteY4" fmla="*/ 6603 h 1225443"/>
                      <a:gd name="connsiteX0" fmla="*/ 33205 w 1339596"/>
                      <a:gd name="connsiteY0" fmla="*/ 6822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33205 w 1339596"/>
                      <a:gd name="connsiteY4" fmla="*/ 6822 h 1225443"/>
                      <a:gd name="connsiteX0" fmla="*/ 13167 w 1339596"/>
                      <a:gd name="connsiteY0" fmla="*/ 6472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13167 w 1339596"/>
                      <a:gd name="connsiteY4" fmla="*/ 6472 h 1225443"/>
                      <a:gd name="connsiteX0" fmla="*/ 13167 w 1333884"/>
                      <a:gd name="connsiteY0" fmla="*/ 6472 h 1225443"/>
                      <a:gd name="connsiteX1" fmla="*/ 1333808 w 1333884"/>
                      <a:gd name="connsiteY1" fmla="*/ 0 h 1225443"/>
                      <a:gd name="connsiteX2" fmla="*/ 1302330 w 1333884"/>
                      <a:gd name="connsiteY2" fmla="*/ 1207253 h 1225443"/>
                      <a:gd name="connsiteX3" fmla="*/ 0 w 1333884"/>
                      <a:gd name="connsiteY3" fmla="*/ 1225443 h 1225443"/>
                      <a:gd name="connsiteX4" fmla="*/ 13167 w 1333884"/>
                      <a:gd name="connsiteY4" fmla="*/ 6472 h 1225443"/>
                      <a:gd name="connsiteX0" fmla="*/ 13167 w 1334211"/>
                      <a:gd name="connsiteY0" fmla="*/ 6472 h 1232826"/>
                      <a:gd name="connsiteX1" fmla="*/ 1333808 w 1334211"/>
                      <a:gd name="connsiteY1" fmla="*/ 0 h 1232826"/>
                      <a:gd name="connsiteX2" fmla="*/ 1331950 w 1334211"/>
                      <a:gd name="connsiteY2" fmla="*/ 1232826 h 1232826"/>
                      <a:gd name="connsiteX3" fmla="*/ 0 w 1334211"/>
                      <a:gd name="connsiteY3" fmla="*/ 1225443 h 1232826"/>
                      <a:gd name="connsiteX4" fmla="*/ 13167 w 1334211"/>
                      <a:gd name="connsiteY4" fmla="*/ 6472 h 1232826"/>
                      <a:gd name="connsiteX0" fmla="*/ 13167 w 1333952"/>
                      <a:gd name="connsiteY0" fmla="*/ 6472 h 1225443"/>
                      <a:gd name="connsiteX1" fmla="*/ 1333808 w 1333952"/>
                      <a:gd name="connsiteY1" fmla="*/ 0 h 1225443"/>
                      <a:gd name="connsiteX2" fmla="*/ 1319601 w 1333952"/>
                      <a:gd name="connsiteY2" fmla="*/ 1222588 h 1225443"/>
                      <a:gd name="connsiteX3" fmla="*/ 0 w 1333952"/>
                      <a:gd name="connsiteY3" fmla="*/ 1225443 h 1225443"/>
                      <a:gd name="connsiteX4" fmla="*/ 13167 w 1333952"/>
                      <a:gd name="connsiteY4" fmla="*/ 6472 h 1225443"/>
                      <a:gd name="connsiteX0" fmla="*/ 30785 w 1333952"/>
                      <a:gd name="connsiteY0" fmla="*/ 0 h 1235984"/>
                      <a:gd name="connsiteX1" fmla="*/ 1333808 w 1333952"/>
                      <a:gd name="connsiteY1" fmla="*/ 10541 h 1235984"/>
                      <a:gd name="connsiteX2" fmla="*/ 1319601 w 1333952"/>
                      <a:gd name="connsiteY2" fmla="*/ 1233129 h 1235984"/>
                      <a:gd name="connsiteX3" fmla="*/ 0 w 1333952"/>
                      <a:gd name="connsiteY3" fmla="*/ 1235984 h 1235984"/>
                      <a:gd name="connsiteX4" fmla="*/ 30785 w 1333952"/>
                      <a:gd name="connsiteY4" fmla="*/ 0 h 1235984"/>
                      <a:gd name="connsiteX0" fmla="*/ 30785 w 1319601"/>
                      <a:gd name="connsiteY0" fmla="*/ 0 h 1235984"/>
                      <a:gd name="connsiteX1" fmla="*/ 1312848 w 1319601"/>
                      <a:gd name="connsiteY1" fmla="*/ 20567 h 1235984"/>
                      <a:gd name="connsiteX2" fmla="*/ 1319601 w 1319601"/>
                      <a:gd name="connsiteY2" fmla="*/ 1233129 h 1235984"/>
                      <a:gd name="connsiteX3" fmla="*/ 0 w 1319601"/>
                      <a:gd name="connsiteY3" fmla="*/ 1235984 h 1235984"/>
                      <a:gd name="connsiteX4" fmla="*/ 30785 w 1319601"/>
                      <a:gd name="connsiteY4" fmla="*/ 0 h 12359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19601" h="1235984">
                        <a:moveTo>
                          <a:pt x="30785" y="0"/>
                        </a:moveTo>
                        <a:lnTo>
                          <a:pt x="1312848" y="20567"/>
                        </a:lnTo>
                        <a:cubicBezTo>
                          <a:pt x="1314777" y="429048"/>
                          <a:pt x="1317672" y="824648"/>
                          <a:pt x="1319601" y="1233129"/>
                        </a:cubicBezTo>
                        <a:lnTo>
                          <a:pt x="0" y="1235984"/>
                        </a:lnTo>
                        <a:lnTo>
                          <a:pt x="30785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21000">
                        <a:schemeClr val="accent3">
                          <a:lumMod val="40000"/>
                          <a:lumOff val="60000"/>
                        </a:schemeClr>
                      </a:gs>
                      <a:gs pos="0">
                        <a:srgbClr val="C4D0AC"/>
                      </a:gs>
                      <a:gs pos="100000">
                        <a:srgbClr val="94E53B"/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>
                    <a:outerShdw blurRad="381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5720" tIns="45720" rIns="45720" bIns="45720"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rPr>
                      <a:t>Delegated Correction</a:t>
                    </a:r>
                  </a:p>
                </p:txBody>
              </p:sp>
              <p:sp>
                <p:nvSpPr>
                  <p:cNvPr id="15" name="Rectangle 19"/>
                  <p:cNvSpPr/>
                  <p:nvPr/>
                </p:nvSpPr>
                <p:spPr>
                  <a:xfrm rot="21540000">
                    <a:off x="3676840" y="3686624"/>
                    <a:ext cx="1791539" cy="573912"/>
                  </a:xfrm>
                  <a:custGeom>
                    <a:avLst/>
                    <a:gdLst>
                      <a:gd name="connsiteX0" fmla="*/ 0 w 1339596"/>
                      <a:gd name="connsiteY0" fmla="*/ 0 h 1219200"/>
                      <a:gd name="connsiteX1" fmla="*/ 1339596 w 1339596"/>
                      <a:gd name="connsiteY1" fmla="*/ 0 h 1219200"/>
                      <a:gd name="connsiteX2" fmla="*/ 1339596 w 1339596"/>
                      <a:gd name="connsiteY2" fmla="*/ 1219200 h 1219200"/>
                      <a:gd name="connsiteX3" fmla="*/ 0 w 1339596"/>
                      <a:gd name="connsiteY3" fmla="*/ 1219200 h 1219200"/>
                      <a:gd name="connsiteX4" fmla="*/ 0 w 1339596"/>
                      <a:gd name="connsiteY4" fmla="*/ 0 h 1219200"/>
                      <a:gd name="connsiteX0" fmla="*/ 0 w 1339596"/>
                      <a:gd name="connsiteY0" fmla="*/ 11733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0 w 1339596"/>
                      <a:gd name="connsiteY4" fmla="*/ 11733 h 1230933"/>
                      <a:gd name="connsiteX0" fmla="*/ 55747 w 1339596"/>
                      <a:gd name="connsiteY0" fmla="*/ 12706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55747 w 1339596"/>
                      <a:gd name="connsiteY4" fmla="*/ 12706 h 1230933"/>
                      <a:gd name="connsiteX0" fmla="*/ 28195 w 1339596"/>
                      <a:gd name="connsiteY0" fmla="*/ 12225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28195 w 1339596"/>
                      <a:gd name="connsiteY4" fmla="*/ 12225 h 1230933"/>
                      <a:gd name="connsiteX0" fmla="*/ 28195 w 1353846"/>
                      <a:gd name="connsiteY0" fmla="*/ 6385 h 1225093"/>
                      <a:gd name="connsiteX1" fmla="*/ 1353846 w 1353846"/>
                      <a:gd name="connsiteY1" fmla="*/ 0 h 1225093"/>
                      <a:gd name="connsiteX2" fmla="*/ 1339596 w 1353846"/>
                      <a:gd name="connsiteY2" fmla="*/ 1225093 h 1225093"/>
                      <a:gd name="connsiteX3" fmla="*/ 0 w 1353846"/>
                      <a:gd name="connsiteY3" fmla="*/ 1225093 h 1225093"/>
                      <a:gd name="connsiteX4" fmla="*/ 28195 w 1353846"/>
                      <a:gd name="connsiteY4" fmla="*/ 6385 h 1225093"/>
                      <a:gd name="connsiteX0" fmla="*/ 20681 w 1353846"/>
                      <a:gd name="connsiteY0" fmla="*/ 6253 h 1225093"/>
                      <a:gd name="connsiteX1" fmla="*/ 1353846 w 1353846"/>
                      <a:gd name="connsiteY1" fmla="*/ 0 h 1225093"/>
                      <a:gd name="connsiteX2" fmla="*/ 1339596 w 1353846"/>
                      <a:gd name="connsiteY2" fmla="*/ 1225093 h 1225093"/>
                      <a:gd name="connsiteX3" fmla="*/ 0 w 1353846"/>
                      <a:gd name="connsiteY3" fmla="*/ 1225093 h 1225093"/>
                      <a:gd name="connsiteX4" fmla="*/ 20681 w 1353846"/>
                      <a:gd name="connsiteY4" fmla="*/ 6253 h 1225093"/>
                      <a:gd name="connsiteX0" fmla="*/ 20681 w 1339596"/>
                      <a:gd name="connsiteY0" fmla="*/ 6603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20681 w 1339596"/>
                      <a:gd name="connsiteY4" fmla="*/ 6603 h 1225443"/>
                      <a:gd name="connsiteX0" fmla="*/ 33205 w 1339596"/>
                      <a:gd name="connsiteY0" fmla="*/ 6822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33205 w 1339596"/>
                      <a:gd name="connsiteY4" fmla="*/ 6822 h 1225443"/>
                      <a:gd name="connsiteX0" fmla="*/ 13167 w 1339596"/>
                      <a:gd name="connsiteY0" fmla="*/ 6472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13167 w 1339596"/>
                      <a:gd name="connsiteY4" fmla="*/ 6472 h 1225443"/>
                      <a:gd name="connsiteX0" fmla="*/ 13167 w 1333884"/>
                      <a:gd name="connsiteY0" fmla="*/ 6472 h 1225443"/>
                      <a:gd name="connsiteX1" fmla="*/ 1333808 w 1333884"/>
                      <a:gd name="connsiteY1" fmla="*/ 0 h 1225443"/>
                      <a:gd name="connsiteX2" fmla="*/ 1302330 w 1333884"/>
                      <a:gd name="connsiteY2" fmla="*/ 1207253 h 1225443"/>
                      <a:gd name="connsiteX3" fmla="*/ 0 w 1333884"/>
                      <a:gd name="connsiteY3" fmla="*/ 1225443 h 1225443"/>
                      <a:gd name="connsiteX4" fmla="*/ 13167 w 1333884"/>
                      <a:gd name="connsiteY4" fmla="*/ 6472 h 1225443"/>
                      <a:gd name="connsiteX0" fmla="*/ 13167 w 1334211"/>
                      <a:gd name="connsiteY0" fmla="*/ 6472 h 1232826"/>
                      <a:gd name="connsiteX1" fmla="*/ 1333808 w 1334211"/>
                      <a:gd name="connsiteY1" fmla="*/ 0 h 1232826"/>
                      <a:gd name="connsiteX2" fmla="*/ 1331950 w 1334211"/>
                      <a:gd name="connsiteY2" fmla="*/ 1232826 h 1232826"/>
                      <a:gd name="connsiteX3" fmla="*/ 0 w 1334211"/>
                      <a:gd name="connsiteY3" fmla="*/ 1225443 h 1232826"/>
                      <a:gd name="connsiteX4" fmla="*/ 13167 w 1334211"/>
                      <a:gd name="connsiteY4" fmla="*/ 6472 h 1232826"/>
                      <a:gd name="connsiteX0" fmla="*/ 13167 w 1333952"/>
                      <a:gd name="connsiteY0" fmla="*/ 6472 h 1225443"/>
                      <a:gd name="connsiteX1" fmla="*/ 1333808 w 1333952"/>
                      <a:gd name="connsiteY1" fmla="*/ 0 h 1225443"/>
                      <a:gd name="connsiteX2" fmla="*/ 1319601 w 1333952"/>
                      <a:gd name="connsiteY2" fmla="*/ 1222588 h 1225443"/>
                      <a:gd name="connsiteX3" fmla="*/ 0 w 1333952"/>
                      <a:gd name="connsiteY3" fmla="*/ 1225443 h 1225443"/>
                      <a:gd name="connsiteX4" fmla="*/ 13167 w 1333952"/>
                      <a:gd name="connsiteY4" fmla="*/ 6472 h 1225443"/>
                      <a:gd name="connsiteX0" fmla="*/ 30785 w 1333952"/>
                      <a:gd name="connsiteY0" fmla="*/ 0 h 1235984"/>
                      <a:gd name="connsiteX1" fmla="*/ 1333808 w 1333952"/>
                      <a:gd name="connsiteY1" fmla="*/ 10541 h 1235984"/>
                      <a:gd name="connsiteX2" fmla="*/ 1319601 w 1333952"/>
                      <a:gd name="connsiteY2" fmla="*/ 1233129 h 1235984"/>
                      <a:gd name="connsiteX3" fmla="*/ 0 w 1333952"/>
                      <a:gd name="connsiteY3" fmla="*/ 1235984 h 1235984"/>
                      <a:gd name="connsiteX4" fmla="*/ 30785 w 1333952"/>
                      <a:gd name="connsiteY4" fmla="*/ 0 h 1235984"/>
                      <a:gd name="connsiteX0" fmla="*/ 30785 w 1319601"/>
                      <a:gd name="connsiteY0" fmla="*/ 0 h 1235984"/>
                      <a:gd name="connsiteX1" fmla="*/ 1312848 w 1319601"/>
                      <a:gd name="connsiteY1" fmla="*/ 20567 h 1235984"/>
                      <a:gd name="connsiteX2" fmla="*/ 1319601 w 1319601"/>
                      <a:gd name="connsiteY2" fmla="*/ 1233129 h 1235984"/>
                      <a:gd name="connsiteX3" fmla="*/ 0 w 1319601"/>
                      <a:gd name="connsiteY3" fmla="*/ 1235984 h 1235984"/>
                      <a:gd name="connsiteX4" fmla="*/ 30785 w 1319601"/>
                      <a:gd name="connsiteY4" fmla="*/ 0 h 12359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19601" h="1235984">
                        <a:moveTo>
                          <a:pt x="30785" y="0"/>
                        </a:moveTo>
                        <a:lnTo>
                          <a:pt x="1312848" y="20567"/>
                        </a:lnTo>
                        <a:cubicBezTo>
                          <a:pt x="1314777" y="429048"/>
                          <a:pt x="1317672" y="824648"/>
                          <a:pt x="1319601" y="1233129"/>
                        </a:cubicBezTo>
                        <a:lnTo>
                          <a:pt x="0" y="1235984"/>
                        </a:lnTo>
                        <a:lnTo>
                          <a:pt x="30785" y="0"/>
                        </a:lnTo>
                        <a:close/>
                      </a:path>
                    </a:pathLst>
                  </a:custGeom>
                  <a:solidFill>
                    <a:srgbClr val="FFB7B7"/>
                  </a:solidFill>
                  <a:ln>
                    <a:noFill/>
                  </a:ln>
                  <a:effectLst>
                    <a:outerShdw blurRad="381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5720" tIns="45720" rIns="45720" bIns="45720"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rPr>
                      <a:t>The app will pronounce the word</a:t>
                    </a:r>
                  </a:p>
                </p:txBody>
              </p:sp>
              <p:sp>
                <p:nvSpPr>
                  <p:cNvPr id="16" name="Rectangle 19"/>
                  <p:cNvSpPr/>
                  <p:nvPr/>
                </p:nvSpPr>
                <p:spPr>
                  <a:xfrm rot="21540000">
                    <a:off x="3684515" y="4306726"/>
                    <a:ext cx="1791539" cy="573912"/>
                  </a:xfrm>
                  <a:custGeom>
                    <a:avLst/>
                    <a:gdLst>
                      <a:gd name="connsiteX0" fmla="*/ 0 w 1339596"/>
                      <a:gd name="connsiteY0" fmla="*/ 0 h 1219200"/>
                      <a:gd name="connsiteX1" fmla="*/ 1339596 w 1339596"/>
                      <a:gd name="connsiteY1" fmla="*/ 0 h 1219200"/>
                      <a:gd name="connsiteX2" fmla="*/ 1339596 w 1339596"/>
                      <a:gd name="connsiteY2" fmla="*/ 1219200 h 1219200"/>
                      <a:gd name="connsiteX3" fmla="*/ 0 w 1339596"/>
                      <a:gd name="connsiteY3" fmla="*/ 1219200 h 1219200"/>
                      <a:gd name="connsiteX4" fmla="*/ 0 w 1339596"/>
                      <a:gd name="connsiteY4" fmla="*/ 0 h 1219200"/>
                      <a:gd name="connsiteX0" fmla="*/ 0 w 1339596"/>
                      <a:gd name="connsiteY0" fmla="*/ 11733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0 w 1339596"/>
                      <a:gd name="connsiteY4" fmla="*/ 11733 h 1230933"/>
                      <a:gd name="connsiteX0" fmla="*/ 55747 w 1339596"/>
                      <a:gd name="connsiteY0" fmla="*/ 12706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55747 w 1339596"/>
                      <a:gd name="connsiteY4" fmla="*/ 12706 h 1230933"/>
                      <a:gd name="connsiteX0" fmla="*/ 28195 w 1339596"/>
                      <a:gd name="connsiteY0" fmla="*/ 12225 h 1230933"/>
                      <a:gd name="connsiteX1" fmla="*/ 1306342 w 1339596"/>
                      <a:gd name="connsiteY1" fmla="*/ 0 h 1230933"/>
                      <a:gd name="connsiteX2" fmla="*/ 1339596 w 1339596"/>
                      <a:gd name="connsiteY2" fmla="*/ 1230933 h 1230933"/>
                      <a:gd name="connsiteX3" fmla="*/ 0 w 1339596"/>
                      <a:gd name="connsiteY3" fmla="*/ 1230933 h 1230933"/>
                      <a:gd name="connsiteX4" fmla="*/ 28195 w 1339596"/>
                      <a:gd name="connsiteY4" fmla="*/ 12225 h 1230933"/>
                      <a:gd name="connsiteX0" fmla="*/ 28195 w 1353846"/>
                      <a:gd name="connsiteY0" fmla="*/ 6385 h 1225093"/>
                      <a:gd name="connsiteX1" fmla="*/ 1353846 w 1353846"/>
                      <a:gd name="connsiteY1" fmla="*/ 0 h 1225093"/>
                      <a:gd name="connsiteX2" fmla="*/ 1339596 w 1353846"/>
                      <a:gd name="connsiteY2" fmla="*/ 1225093 h 1225093"/>
                      <a:gd name="connsiteX3" fmla="*/ 0 w 1353846"/>
                      <a:gd name="connsiteY3" fmla="*/ 1225093 h 1225093"/>
                      <a:gd name="connsiteX4" fmla="*/ 28195 w 1353846"/>
                      <a:gd name="connsiteY4" fmla="*/ 6385 h 1225093"/>
                      <a:gd name="connsiteX0" fmla="*/ 20681 w 1353846"/>
                      <a:gd name="connsiteY0" fmla="*/ 6253 h 1225093"/>
                      <a:gd name="connsiteX1" fmla="*/ 1353846 w 1353846"/>
                      <a:gd name="connsiteY1" fmla="*/ 0 h 1225093"/>
                      <a:gd name="connsiteX2" fmla="*/ 1339596 w 1353846"/>
                      <a:gd name="connsiteY2" fmla="*/ 1225093 h 1225093"/>
                      <a:gd name="connsiteX3" fmla="*/ 0 w 1353846"/>
                      <a:gd name="connsiteY3" fmla="*/ 1225093 h 1225093"/>
                      <a:gd name="connsiteX4" fmla="*/ 20681 w 1353846"/>
                      <a:gd name="connsiteY4" fmla="*/ 6253 h 1225093"/>
                      <a:gd name="connsiteX0" fmla="*/ 20681 w 1339596"/>
                      <a:gd name="connsiteY0" fmla="*/ 6603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20681 w 1339596"/>
                      <a:gd name="connsiteY4" fmla="*/ 6603 h 1225443"/>
                      <a:gd name="connsiteX0" fmla="*/ 33205 w 1339596"/>
                      <a:gd name="connsiteY0" fmla="*/ 6822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33205 w 1339596"/>
                      <a:gd name="connsiteY4" fmla="*/ 6822 h 1225443"/>
                      <a:gd name="connsiteX0" fmla="*/ 13167 w 1339596"/>
                      <a:gd name="connsiteY0" fmla="*/ 6472 h 1225443"/>
                      <a:gd name="connsiteX1" fmla="*/ 1333808 w 1339596"/>
                      <a:gd name="connsiteY1" fmla="*/ 0 h 1225443"/>
                      <a:gd name="connsiteX2" fmla="*/ 1339596 w 1339596"/>
                      <a:gd name="connsiteY2" fmla="*/ 1225443 h 1225443"/>
                      <a:gd name="connsiteX3" fmla="*/ 0 w 1339596"/>
                      <a:gd name="connsiteY3" fmla="*/ 1225443 h 1225443"/>
                      <a:gd name="connsiteX4" fmla="*/ 13167 w 1339596"/>
                      <a:gd name="connsiteY4" fmla="*/ 6472 h 1225443"/>
                      <a:gd name="connsiteX0" fmla="*/ 13167 w 1333884"/>
                      <a:gd name="connsiteY0" fmla="*/ 6472 h 1225443"/>
                      <a:gd name="connsiteX1" fmla="*/ 1333808 w 1333884"/>
                      <a:gd name="connsiteY1" fmla="*/ 0 h 1225443"/>
                      <a:gd name="connsiteX2" fmla="*/ 1302330 w 1333884"/>
                      <a:gd name="connsiteY2" fmla="*/ 1207253 h 1225443"/>
                      <a:gd name="connsiteX3" fmla="*/ 0 w 1333884"/>
                      <a:gd name="connsiteY3" fmla="*/ 1225443 h 1225443"/>
                      <a:gd name="connsiteX4" fmla="*/ 13167 w 1333884"/>
                      <a:gd name="connsiteY4" fmla="*/ 6472 h 1225443"/>
                      <a:gd name="connsiteX0" fmla="*/ 13167 w 1334211"/>
                      <a:gd name="connsiteY0" fmla="*/ 6472 h 1232826"/>
                      <a:gd name="connsiteX1" fmla="*/ 1333808 w 1334211"/>
                      <a:gd name="connsiteY1" fmla="*/ 0 h 1232826"/>
                      <a:gd name="connsiteX2" fmla="*/ 1331950 w 1334211"/>
                      <a:gd name="connsiteY2" fmla="*/ 1232826 h 1232826"/>
                      <a:gd name="connsiteX3" fmla="*/ 0 w 1334211"/>
                      <a:gd name="connsiteY3" fmla="*/ 1225443 h 1232826"/>
                      <a:gd name="connsiteX4" fmla="*/ 13167 w 1334211"/>
                      <a:gd name="connsiteY4" fmla="*/ 6472 h 1232826"/>
                      <a:gd name="connsiteX0" fmla="*/ 13167 w 1333952"/>
                      <a:gd name="connsiteY0" fmla="*/ 6472 h 1225443"/>
                      <a:gd name="connsiteX1" fmla="*/ 1333808 w 1333952"/>
                      <a:gd name="connsiteY1" fmla="*/ 0 h 1225443"/>
                      <a:gd name="connsiteX2" fmla="*/ 1319601 w 1333952"/>
                      <a:gd name="connsiteY2" fmla="*/ 1222588 h 1225443"/>
                      <a:gd name="connsiteX3" fmla="*/ 0 w 1333952"/>
                      <a:gd name="connsiteY3" fmla="*/ 1225443 h 1225443"/>
                      <a:gd name="connsiteX4" fmla="*/ 13167 w 1333952"/>
                      <a:gd name="connsiteY4" fmla="*/ 6472 h 1225443"/>
                      <a:gd name="connsiteX0" fmla="*/ 30785 w 1333952"/>
                      <a:gd name="connsiteY0" fmla="*/ 0 h 1235984"/>
                      <a:gd name="connsiteX1" fmla="*/ 1333808 w 1333952"/>
                      <a:gd name="connsiteY1" fmla="*/ 10541 h 1235984"/>
                      <a:gd name="connsiteX2" fmla="*/ 1319601 w 1333952"/>
                      <a:gd name="connsiteY2" fmla="*/ 1233129 h 1235984"/>
                      <a:gd name="connsiteX3" fmla="*/ 0 w 1333952"/>
                      <a:gd name="connsiteY3" fmla="*/ 1235984 h 1235984"/>
                      <a:gd name="connsiteX4" fmla="*/ 30785 w 1333952"/>
                      <a:gd name="connsiteY4" fmla="*/ 0 h 1235984"/>
                      <a:gd name="connsiteX0" fmla="*/ 30785 w 1319601"/>
                      <a:gd name="connsiteY0" fmla="*/ 0 h 1235984"/>
                      <a:gd name="connsiteX1" fmla="*/ 1312848 w 1319601"/>
                      <a:gd name="connsiteY1" fmla="*/ 20567 h 1235984"/>
                      <a:gd name="connsiteX2" fmla="*/ 1319601 w 1319601"/>
                      <a:gd name="connsiteY2" fmla="*/ 1233129 h 1235984"/>
                      <a:gd name="connsiteX3" fmla="*/ 0 w 1319601"/>
                      <a:gd name="connsiteY3" fmla="*/ 1235984 h 1235984"/>
                      <a:gd name="connsiteX4" fmla="*/ 30785 w 1319601"/>
                      <a:gd name="connsiteY4" fmla="*/ 0 h 12359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19601" h="1235984">
                        <a:moveTo>
                          <a:pt x="30785" y="0"/>
                        </a:moveTo>
                        <a:lnTo>
                          <a:pt x="1312848" y="20567"/>
                        </a:lnTo>
                        <a:cubicBezTo>
                          <a:pt x="1314777" y="429048"/>
                          <a:pt x="1317672" y="824648"/>
                          <a:pt x="1319601" y="1233129"/>
                        </a:cubicBezTo>
                        <a:lnTo>
                          <a:pt x="0" y="1235984"/>
                        </a:lnTo>
                        <a:lnTo>
                          <a:pt x="30785" y="0"/>
                        </a:lnTo>
                        <a:close/>
                      </a:path>
                    </a:pathLst>
                  </a:custGeom>
                  <a:solidFill>
                    <a:srgbClr val="FFB7B7"/>
                  </a:solidFill>
                  <a:ln>
                    <a:noFill/>
                  </a:ln>
                  <a:effectLst>
                    <a:outerShdw blurRad="381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5720" tIns="45720" rIns="45720" bIns="45720"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rPr>
                      <a:t>Ask someone, in the forum, for correction</a:t>
                    </a:r>
                  </a:p>
                </p:txBody>
              </p:sp>
            </p:grpSp>
            <p:sp>
              <p:nvSpPr>
                <p:cNvPr id="11" name="Rectangle 19"/>
                <p:cNvSpPr/>
                <p:nvPr/>
              </p:nvSpPr>
              <p:spPr>
                <a:xfrm rot="21540000">
                  <a:off x="5943743" y="4306547"/>
                  <a:ext cx="1140301" cy="299423"/>
                </a:xfrm>
                <a:custGeom>
                  <a:avLst/>
                  <a:gdLst>
                    <a:gd name="connsiteX0" fmla="*/ 0 w 1339596"/>
                    <a:gd name="connsiteY0" fmla="*/ 0 h 1219200"/>
                    <a:gd name="connsiteX1" fmla="*/ 1339596 w 1339596"/>
                    <a:gd name="connsiteY1" fmla="*/ 0 h 1219200"/>
                    <a:gd name="connsiteX2" fmla="*/ 1339596 w 1339596"/>
                    <a:gd name="connsiteY2" fmla="*/ 1219200 h 1219200"/>
                    <a:gd name="connsiteX3" fmla="*/ 0 w 1339596"/>
                    <a:gd name="connsiteY3" fmla="*/ 1219200 h 1219200"/>
                    <a:gd name="connsiteX4" fmla="*/ 0 w 1339596"/>
                    <a:gd name="connsiteY4" fmla="*/ 0 h 1219200"/>
                    <a:gd name="connsiteX0" fmla="*/ 0 w 1339596"/>
                    <a:gd name="connsiteY0" fmla="*/ 11733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0 w 1339596"/>
                    <a:gd name="connsiteY4" fmla="*/ 11733 h 1230933"/>
                    <a:gd name="connsiteX0" fmla="*/ 55747 w 1339596"/>
                    <a:gd name="connsiteY0" fmla="*/ 12706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55747 w 1339596"/>
                    <a:gd name="connsiteY4" fmla="*/ 12706 h 1230933"/>
                    <a:gd name="connsiteX0" fmla="*/ 28195 w 1339596"/>
                    <a:gd name="connsiteY0" fmla="*/ 12225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28195 w 1339596"/>
                    <a:gd name="connsiteY4" fmla="*/ 12225 h 1230933"/>
                    <a:gd name="connsiteX0" fmla="*/ 28195 w 1353846"/>
                    <a:gd name="connsiteY0" fmla="*/ 6385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8195 w 1353846"/>
                    <a:gd name="connsiteY4" fmla="*/ 6385 h 1225093"/>
                    <a:gd name="connsiteX0" fmla="*/ 20681 w 1353846"/>
                    <a:gd name="connsiteY0" fmla="*/ 6253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0681 w 1353846"/>
                    <a:gd name="connsiteY4" fmla="*/ 6253 h 1225093"/>
                    <a:gd name="connsiteX0" fmla="*/ 20681 w 1339596"/>
                    <a:gd name="connsiteY0" fmla="*/ 6603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20681 w 1339596"/>
                    <a:gd name="connsiteY4" fmla="*/ 6603 h 1225443"/>
                    <a:gd name="connsiteX0" fmla="*/ 33205 w 1339596"/>
                    <a:gd name="connsiteY0" fmla="*/ 682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33205 w 1339596"/>
                    <a:gd name="connsiteY4" fmla="*/ 6822 h 1225443"/>
                    <a:gd name="connsiteX0" fmla="*/ 13167 w 1339596"/>
                    <a:gd name="connsiteY0" fmla="*/ 647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13167 w 1339596"/>
                    <a:gd name="connsiteY4" fmla="*/ 6472 h 1225443"/>
                    <a:gd name="connsiteX0" fmla="*/ 13167 w 1333884"/>
                    <a:gd name="connsiteY0" fmla="*/ 6472 h 1225443"/>
                    <a:gd name="connsiteX1" fmla="*/ 1333808 w 1333884"/>
                    <a:gd name="connsiteY1" fmla="*/ 0 h 1225443"/>
                    <a:gd name="connsiteX2" fmla="*/ 1302330 w 1333884"/>
                    <a:gd name="connsiteY2" fmla="*/ 1207253 h 1225443"/>
                    <a:gd name="connsiteX3" fmla="*/ 0 w 1333884"/>
                    <a:gd name="connsiteY3" fmla="*/ 1225443 h 1225443"/>
                    <a:gd name="connsiteX4" fmla="*/ 13167 w 1333884"/>
                    <a:gd name="connsiteY4" fmla="*/ 6472 h 1225443"/>
                    <a:gd name="connsiteX0" fmla="*/ 13167 w 1334211"/>
                    <a:gd name="connsiteY0" fmla="*/ 6472 h 1232826"/>
                    <a:gd name="connsiteX1" fmla="*/ 1333808 w 1334211"/>
                    <a:gd name="connsiteY1" fmla="*/ 0 h 1232826"/>
                    <a:gd name="connsiteX2" fmla="*/ 1331950 w 1334211"/>
                    <a:gd name="connsiteY2" fmla="*/ 1232826 h 1232826"/>
                    <a:gd name="connsiteX3" fmla="*/ 0 w 1334211"/>
                    <a:gd name="connsiteY3" fmla="*/ 1225443 h 1232826"/>
                    <a:gd name="connsiteX4" fmla="*/ 13167 w 1334211"/>
                    <a:gd name="connsiteY4" fmla="*/ 6472 h 1232826"/>
                    <a:gd name="connsiteX0" fmla="*/ 13167 w 1333952"/>
                    <a:gd name="connsiteY0" fmla="*/ 6472 h 1225443"/>
                    <a:gd name="connsiteX1" fmla="*/ 1333808 w 1333952"/>
                    <a:gd name="connsiteY1" fmla="*/ 0 h 1225443"/>
                    <a:gd name="connsiteX2" fmla="*/ 1319601 w 1333952"/>
                    <a:gd name="connsiteY2" fmla="*/ 1222588 h 1225443"/>
                    <a:gd name="connsiteX3" fmla="*/ 0 w 1333952"/>
                    <a:gd name="connsiteY3" fmla="*/ 1225443 h 1225443"/>
                    <a:gd name="connsiteX4" fmla="*/ 13167 w 1333952"/>
                    <a:gd name="connsiteY4" fmla="*/ 6472 h 1225443"/>
                    <a:gd name="connsiteX0" fmla="*/ 30785 w 1333952"/>
                    <a:gd name="connsiteY0" fmla="*/ 0 h 1235984"/>
                    <a:gd name="connsiteX1" fmla="*/ 1333808 w 1333952"/>
                    <a:gd name="connsiteY1" fmla="*/ 10541 h 1235984"/>
                    <a:gd name="connsiteX2" fmla="*/ 1319601 w 1333952"/>
                    <a:gd name="connsiteY2" fmla="*/ 1233129 h 1235984"/>
                    <a:gd name="connsiteX3" fmla="*/ 0 w 1333952"/>
                    <a:gd name="connsiteY3" fmla="*/ 1235984 h 1235984"/>
                    <a:gd name="connsiteX4" fmla="*/ 30785 w 1333952"/>
                    <a:gd name="connsiteY4" fmla="*/ 0 h 1235984"/>
                    <a:gd name="connsiteX0" fmla="*/ 30785 w 1319601"/>
                    <a:gd name="connsiteY0" fmla="*/ 0 h 1235984"/>
                    <a:gd name="connsiteX1" fmla="*/ 1312848 w 1319601"/>
                    <a:gd name="connsiteY1" fmla="*/ 20567 h 1235984"/>
                    <a:gd name="connsiteX2" fmla="*/ 1319601 w 1319601"/>
                    <a:gd name="connsiteY2" fmla="*/ 1233129 h 1235984"/>
                    <a:gd name="connsiteX3" fmla="*/ 0 w 1319601"/>
                    <a:gd name="connsiteY3" fmla="*/ 1235984 h 1235984"/>
                    <a:gd name="connsiteX4" fmla="*/ 30785 w 1319601"/>
                    <a:gd name="connsiteY4" fmla="*/ 0 h 1235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9601" h="1235984">
                      <a:moveTo>
                        <a:pt x="30785" y="0"/>
                      </a:moveTo>
                      <a:lnTo>
                        <a:pt x="1312848" y="20567"/>
                      </a:lnTo>
                      <a:cubicBezTo>
                        <a:pt x="1314777" y="429048"/>
                        <a:pt x="1317672" y="824648"/>
                        <a:pt x="1319601" y="1233129"/>
                      </a:cubicBezTo>
                      <a:lnTo>
                        <a:pt x="0" y="1235984"/>
                      </a:lnTo>
                      <a:lnTo>
                        <a:pt x="30785" y="0"/>
                      </a:lnTo>
                      <a:close/>
                    </a:path>
                  </a:pathLst>
                </a:custGeom>
                <a:solidFill>
                  <a:srgbClr val="A3E557"/>
                </a:solidFill>
                <a:ln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45720" rIns="45720" bIns="4572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Email</a:t>
                  </a:r>
                </a:p>
              </p:txBody>
            </p:sp>
          </p:grpSp>
          <p:sp>
            <p:nvSpPr>
              <p:cNvPr id="9" name="Rectangle 19"/>
              <p:cNvSpPr/>
              <p:nvPr/>
            </p:nvSpPr>
            <p:spPr>
              <a:xfrm rot="21540000">
                <a:off x="1681203" y="2166771"/>
                <a:ext cx="1304873" cy="561776"/>
              </a:xfrm>
              <a:custGeom>
                <a:avLst/>
                <a:gdLst>
                  <a:gd name="connsiteX0" fmla="*/ 0 w 1339596"/>
                  <a:gd name="connsiteY0" fmla="*/ 0 h 1219200"/>
                  <a:gd name="connsiteX1" fmla="*/ 1339596 w 1339596"/>
                  <a:gd name="connsiteY1" fmla="*/ 0 h 1219200"/>
                  <a:gd name="connsiteX2" fmla="*/ 1339596 w 1339596"/>
                  <a:gd name="connsiteY2" fmla="*/ 1219200 h 1219200"/>
                  <a:gd name="connsiteX3" fmla="*/ 0 w 1339596"/>
                  <a:gd name="connsiteY3" fmla="*/ 1219200 h 1219200"/>
                  <a:gd name="connsiteX4" fmla="*/ 0 w 1339596"/>
                  <a:gd name="connsiteY4" fmla="*/ 0 h 1219200"/>
                  <a:gd name="connsiteX0" fmla="*/ 0 w 1339596"/>
                  <a:gd name="connsiteY0" fmla="*/ 11733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0 w 1339596"/>
                  <a:gd name="connsiteY4" fmla="*/ 11733 h 1230933"/>
                  <a:gd name="connsiteX0" fmla="*/ 55747 w 1339596"/>
                  <a:gd name="connsiteY0" fmla="*/ 12706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55747 w 1339596"/>
                  <a:gd name="connsiteY4" fmla="*/ 12706 h 1230933"/>
                  <a:gd name="connsiteX0" fmla="*/ 28195 w 1339596"/>
                  <a:gd name="connsiteY0" fmla="*/ 12225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28195 w 1339596"/>
                  <a:gd name="connsiteY4" fmla="*/ 12225 h 1230933"/>
                  <a:gd name="connsiteX0" fmla="*/ 28195 w 1353846"/>
                  <a:gd name="connsiteY0" fmla="*/ 6385 h 1225093"/>
                  <a:gd name="connsiteX1" fmla="*/ 1353846 w 1353846"/>
                  <a:gd name="connsiteY1" fmla="*/ 0 h 1225093"/>
                  <a:gd name="connsiteX2" fmla="*/ 1339596 w 1353846"/>
                  <a:gd name="connsiteY2" fmla="*/ 1225093 h 1225093"/>
                  <a:gd name="connsiteX3" fmla="*/ 0 w 1353846"/>
                  <a:gd name="connsiteY3" fmla="*/ 1225093 h 1225093"/>
                  <a:gd name="connsiteX4" fmla="*/ 28195 w 1353846"/>
                  <a:gd name="connsiteY4" fmla="*/ 6385 h 1225093"/>
                  <a:gd name="connsiteX0" fmla="*/ 20681 w 1353846"/>
                  <a:gd name="connsiteY0" fmla="*/ 6253 h 1225093"/>
                  <a:gd name="connsiteX1" fmla="*/ 1353846 w 1353846"/>
                  <a:gd name="connsiteY1" fmla="*/ 0 h 1225093"/>
                  <a:gd name="connsiteX2" fmla="*/ 1339596 w 1353846"/>
                  <a:gd name="connsiteY2" fmla="*/ 1225093 h 1225093"/>
                  <a:gd name="connsiteX3" fmla="*/ 0 w 1353846"/>
                  <a:gd name="connsiteY3" fmla="*/ 1225093 h 1225093"/>
                  <a:gd name="connsiteX4" fmla="*/ 20681 w 1353846"/>
                  <a:gd name="connsiteY4" fmla="*/ 6253 h 1225093"/>
                  <a:gd name="connsiteX0" fmla="*/ 20681 w 1339596"/>
                  <a:gd name="connsiteY0" fmla="*/ 6603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20681 w 1339596"/>
                  <a:gd name="connsiteY4" fmla="*/ 6603 h 1225443"/>
                  <a:gd name="connsiteX0" fmla="*/ 33205 w 1339596"/>
                  <a:gd name="connsiteY0" fmla="*/ 6822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33205 w 1339596"/>
                  <a:gd name="connsiteY4" fmla="*/ 6822 h 1225443"/>
                  <a:gd name="connsiteX0" fmla="*/ 13167 w 1339596"/>
                  <a:gd name="connsiteY0" fmla="*/ 6472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13167 w 1339596"/>
                  <a:gd name="connsiteY4" fmla="*/ 6472 h 1225443"/>
                  <a:gd name="connsiteX0" fmla="*/ 13167 w 1333884"/>
                  <a:gd name="connsiteY0" fmla="*/ 6472 h 1225443"/>
                  <a:gd name="connsiteX1" fmla="*/ 1333808 w 1333884"/>
                  <a:gd name="connsiteY1" fmla="*/ 0 h 1225443"/>
                  <a:gd name="connsiteX2" fmla="*/ 1302330 w 1333884"/>
                  <a:gd name="connsiteY2" fmla="*/ 1207253 h 1225443"/>
                  <a:gd name="connsiteX3" fmla="*/ 0 w 1333884"/>
                  <a:gd name="connsiteY3" fmla="*/ 1225443 h 1225443"/>
                  <a:gd name="connsiteX4" fmla="*/ 13167 w 1333884"/>
                  <a:gd name="connsiteY4" fmla="*/ 6472 h 1225443"/>
                  <a:gd name="connsiteX0" fmla="*/ 13167 w 1334211"/>
                  <a:gd name="connsiteY0" fmla="*/ 6472 h 1232826"/>
                  <a:gd name="connsiteX1" fmla="*/ 1333808 w 1334211"/>
                  <a:gd name="connsiteY1" fmla="*/ 0 h 1232826"/>
                  <a:gd name="connsiteX2" fmla="*/ 1331950 w 1334211"/>
                  <a:gd name="connsiteY2" fmla="*/ 1232826 h 1232826"/>
                  <a:gd name="connsiteX3" fmla="*/ 0 w 1334211"/>
                  <a:gd name="connsiteY3" fmla="*/ 1225443 h 1232826"/>
                  <a:gd name="connsiteX4" fmla="*/ 13167 w 1334211"/>
                  <a:gd name="connsiteY4" fmla="*/ 6472 h 1232826"/>
                  <a:gd name="connsiteX0" fmla="*/ 13167 w 1333952"/>
                  <a:gd name="connsiteY0" fmla="*/ 6472 h 1225443"/>
                  <a:gd name="connsiteX1" fmla="*/ 1333808 w 1333952"/>
                  <a:gd name="connsiteY1" fmla="*/ 0 h 1225443"/>
                  <a:gd name="connsiteX2" fmla="*/ 1319601 w 1333952"/>
                  <a:gd name="connsiteY2" fmla="*/ 1222588 h 1225443"/>
                  <a:gd name="connsiteX3" fmla="*/ 0 w 1333952"/>
                  <a:gd name="connsiteY3" fmla="*/ 1225443 h 1225443"/>
                  <a:gd name="connsiteX4" fmla="*/ 13167 w 1333952"/>
                  <a:gd name="connsiteY4" fmla="*/ 6472 h 1225443"/>
                  <a:gd name="connsiteX0" fmla="*/ 30785 w 1333952"/>
                  <a:gd name="connsiteY0" fmla="*/ 0 h 1235984"/>
                  <a:gd name="connsiteX1" fmla="*/ 1333808 w 1333952"/>
                  <a:gd name="connsiteY1" fmla="*/ 10541 h 1235984"/>
                  <a:gd name="connsiteX2" fmla="*/ 1319601 w 1333952"/>
                  <a:gd name="connsiteY2" fmla="*/ 1233129 h 1235984"/>
                  <a:gd name="connsiteX3" fmla="*/ 0 w 1333952"/>
                  <a:gd name="connsiteY3" fmla="*/ 1235984 h 1235984"/>
                  <a:gd name="connsiteX4" fmla="*/ 30785 w 1333952"/>
                  <a:gd name="connsiteY4" fmla="*/ 0 h 1235984"/>
                  <a:gd name="connsiteX0" fmla="*/ 30785 w 1319601"/>
                  <a:gd name="connsiteY0" fmla="*/ 0 h 1235984"/>
                  <a:gd name="connsiteX1" fmla="*/ 1312848 w 1319601"/>
                  <a:gd name="connsiteY1" fmla="*/ 20567 h 1235984"/>
                  <a:gd name="connsiteX2" fmla="*/ 1319601 w 1319601"/>
                  <a:gd name="connsiteY2" fmla="*/ 1233129 h 1235984"/>
                  <a:gd name="connsiteX3" fmla="*/ 0 w 1319601"/>
                  <a:gd name="connsiteY3" fmla="*/ 1235984 h 1235984"/>
                  <a:gd name="connsiteX4" fmla="*/ 30785 w 1319601"/>
                  <a:gd name="connsiteY4" fmla="*/ 0 h 1235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9601" h="1235984">
                    <a:moveTo>
                      <a:pt x="30785" y="0"/>
                    </a:moveTo>
                    <a:lnTo>
                      <a:pt x="1312848" y="20567"/>
                    </a:lnTo>
                    <a:cubicBezTo>
                      <a:pt x="1314777" y="429048"/>
                      <a:pt x="1317672" y="824648"/>
                      <a:pt x="1319601" y="1233129"/>
                    </a:cubicBezTo>
                    <a:lnTo>
                      <a:pt x="0" y="1235984"/>
                    </a:lnTo>
                    <a:lnTo>
                      <a:pt x="30785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rgbClr val="75DBFF"/>
                  </a:gs>
                  <a:gs pos="0">
                    <a:srgbClr val="8BD0E9"/>
                  </a:gs>
                  <a:gs pos="100000">
                    <a:srgbClr val="75DBFF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45720" rIns="45720" bIns="4572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Lessen misunderstanding</a:t>
                </a:r>
              </a:p>
            </p:txBody>
          </p:sp>
        </p:grpSp>
        <p:sp>
          <p:nvSpPr>
            <p:cNvPr id="7" name="Rectangle 19"/>
            <p:cNvSpPr/>
            <p:nvPr/>
          </p:nvSpPr>
          <p:spPr>
            <a:xfrm rot="21540000">
              <a:off x="5713006" y="4704808"/>
              <a:ext cx="1140301" cy="302766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solidFill>
              <a:srgbClr val="A3E557"/>
            </a:soli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Website</a:t>
              </a:r>
            </a:p>
          </p:txBody>
        </p:sp>
      </p:grpSp>
      <p:sp>
        <p:nvSpPr>
          <p:cNvPr id="57" name="Rectangle 19"/>
          <p:cNvSpPr/>
          <p:nvPr/>
        </p:nvSpPr>
        <p:spPr>
          <a:xfrm rot="21540000">
            <a:off x="10434253" y="2735348"/>
            <a:ext cx="1263828" cy="528693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solidFill>
            <a:srgbClr val="FFDB5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18 and above</a:t>
            </a:r>
          </a:p>
        </p:txBody>
      </p:sp>
      <p:sp>
        <p:nvSpPr>
          <p:cNvPr id="58" name="Rectangle 19"/>
          <p:cNvSpPr/>
          <p:nvPr/>
        </p:nvSpPr>
        <p:spPr>
          <a:xfrm rot="21540000">
            <a:off x="10431088" y="2013917"/>
            <a:ext cx="1263828" cy="528693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solidFill>
            <a:srgbClr val="FFDB5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Both female and male</a:t>
            </a:r>
          </a:p>
        </p:txBody>
      </p:sp>
      <p:sp>
        <p:nvSpPr>
          <p:cNvPr id="59" name="Rectangle 19"/>
          <p:cNvSpPr/>
          <p:nvPr/>
        </p:nvSpPr>
        <p:spPr>
          <a:xfrm rot="21540000">
            <a:off x="10280843" y="1330270"/>
            <a:ext cx="1483127" cy="528693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solidFill>
            <a:srgbClr val="FFDB5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Filipinos/Foreigners</a:t>
            </a:r>
          </a:p>
        </p:txBody>
      </p:sp>
    </p:spTree>
    <p:extLst>
      <p:ext uri="{BB962C8B-B14F-4D97-AF65-F5344CB8AC3E}">
        <p14:creationId xmlns:p14="http://schemas.microsoft.com/office/powerpoint/2010/main" val="9431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343105"/>
              </p:ext>
            </p:extLst>
          </p:nvPr>
        </p:nvGraphicFramePr>
        <p:xfrm>
          <a:off x="1295400" y="2048608"/>
          <a:ext cx="9601200" cy="2760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825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459675"/>
              </p:ext>
            </p:extLst>
          </p:nvPr>
        </p:nvGraphicFramePr>
        <p:xfrm>
          <a:off x="1295400" y="1292469"/>
          <a:ext cx="9601200" cy="4273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595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341306"/>
              </p:ext>
            </p:extLst>
          </p:nvPr>
        </p:nvGraphicFramePr>
        <p:xfrm>
          <a:off x="1295400" y="1292469"/>
          <a:ext cx="9601200" cy="4273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577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859358"/>
              </p:ext>
            </p:extLst>
          </p:nvPr>
        </p:nvGraphicFramePr>
        <p:xfrm>
          <a:off x="1112627" y="983539"/>
          <a:ext cx="9966747" cy="4890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1861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3171784"/>
              </p:ext>
            </p:extLst>
          </p:nvPr>
        </p:nvGraphicFramePr>
        <p:xfrm>
          <a:off x="1477108" y="1116623"/>
          <a:ext cx="9601200" cy="4273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9505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214702"/>
              </p:ext>
            </p:extLst>
          </p:nvPr>
        </p:nvGraphicFramePr>
        <p:xfrm>
          <a:off x="1295400" y="1292469"/>
          <a:ext cx="9601200" cy="4273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908115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436</TotalTime>
  <Words>438</Words>
  <Application>Microsoft Office PowerPoint</Application>
  <PresentationFormat>Widescreen</PresentationFormat>
  <Paragraphs>140</Paragraphs>
  <Slides>21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Franklin Gothic Book</vt:lpstr>
      <vt:lpstr>Wingdings</vt:lpstr>
      <vt:lpstr>Crop</vt:lpstr>
      <vt:lpstr>DAYALEKTOR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COMPANY DESCRIPTION</vt:lpstr>
      <vt:lpstr>Mission(s):</vt:lpstr>
      <vt:lpstr>Vision(s):</vt:lpstr>
      <vt:lpstr>Goal(s):</vt:lpstr>
      <vt:lpstr>Objective(s):</vt:lpstr>
      <vt:lpstr>PRODUCTS AND SERVICES</vt:lpstr>
      <vt:lpstr>Dayalektor translates the following:</vt:lpstr>
      <vt:lpstr>Event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DAYALEKTOR</dc:title>
  <dc:creator>Maica Belchez</dc:creator>
  <cp:lastModifiedBy>Maica Belchez</cp:lastModifiedBy>
  <cp:revision>32</cp:revision>
  <dcterms:created xsi:type="dcterms:W3CDTF">2017-08-06T08:58:58Z</dcterms:created>
  <dcterms:modified xsi:type="dcterms:W3CDTF">2017-08-17T08:08:17Z</dcterms:modified>
</cp:coreProperties>
</file>