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61" r:id="rId6"/>
    <p:sldId id="264" r:id="rId7"/>
    <p:sldId id="265" r:id="rId8"/>
    <p:sldId id="266" r:id="rId9"/>
    <p:sldId id="267" r:id="rId10"/>
    <p:sldId id="258" r:id="rId11"/>
    <p:sldId id="26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513666" cy="4268965"/>
          </a:xfrm>
        </p:spPr>
        <p:txBody>
          <a:bodyPr>
            <a:normAutofit/>
          </a:bodyPr>
          <a:lstStyle/>
          <a:p>
            <a:r>
              <a:rPr lang="en-US" sz="8000" dirty="0"/>
              <a:t>DAYALEKTOR</a:t>
            </a:r>
            <a:endParaRPr lang="en-P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2">
            <a:noAutofit/>
          </a:bodyPr>
          <a:lstStyle/>
          <a:p>
            <a:r>
              <a:rPr lang="en-US" dirty="0"/>
              <a:t>Belchez, Maica L.</a:t>
            </a:r>
          </a:p>
          <a:p>
            <a:r>
              <a:rPr lang="en-US" dirty="0" err="1"/>
              <a:t>Carpio</a:t>
            </a:r>
            <a:r>
              <a:rPr lang="en-US" dirty="0"/>
              <a:t>, </a:t>
            </a:r>
            <a:r>
              <a:rPr lang="en-US" dirty="0" err="1"/>
              <a:t>Aira</a:t>
            </a:r>
            <a:r>
              <a:rPr lang="en-US" dirty="0"/>
              <a:t> Joyce A.</a:t>
            </a:r>
          </a:p>
          <a:p>
            <a:r>
              <a:rPr lang="en-US" dirty="0" err="1"/>
              <a:t>Gardon</a:t>
            </a:r>
            <a:r>
              <a:rPr lang="en-US" dirty="0"/>
              <a:t>, Jana Marie G.</a:t>
            </a:r>
          </a:p>
          <a:p>
            <a:r>
              <a:rPr lang="en-US" dirty="0" err="1"/>
              <a:t>Haboc</a:t>
            </a:r>
            <a:r>
              <a:rPr lang="en-US" dirty="0"/>
              <a:t>, Florence Gail G.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7315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395" y="952754"/>
            <a:ext cx="3921211" cy="4952492"/>
          </a:xfrm>
        </p:spPr>
        <p:txBody>
          <a:bodyPr anchor="ctr"/>
          <a:lstStyle/>
          <a:p>
            <a:pPr algn="ctr"/>
            <a:r>
              <a:rPr lang="en-US" dirty="0"/>
              <a:t>Entity Relationship Diagram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6373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3" y="228600"/>
            <a:ext cx="103155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2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047" y="952754"/>
            <a:ext cx="3833906" cy="4952492"/>
          </a:xfrm>
        </p:spPr>
        <p:txBody>
          <a:bodyPr anchor="ctr"/>
          <a:lstStyle/>
          <a:p>
            <a:pPr algn="ctr"/>
            <a:r>
              <a:rPr lang="en-US" dirty="0"/>
              <a:t>Prototype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1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047" y="952754"/>
            <a:ext cx="3833906" cy="4952492"/>
          </a:xfrm>
        </p:spPr>
        <p:txBody>
          <a:bodyPr anchor="ctr"/>
          <a:lstStyle/>
          <a:p>
            <a:pPr algn="ctr"/>
            <a:r>
              <a:rPr lang="en-US" dirty="0"/>
              <a:t>Pitch Video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6475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047" y="952754"/>
            <a:ext cx="3833906" cy="4952492"/>
          </a:xfrm>
        </p:spPr>
        <p:txBody>
          <a:bodyPr anchor="ctr"/>
          <a:lstStyle/>
          <a:p>
            <a:r>
              <a:rPr lang="en-US" dirty="0"/>
              <a:t>Event Table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5080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99310"/>
            <a:ext cx="12192000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047" y="952754"/>
            <a:ext cx="3833906" cy="4952492"/>
          </a:xfrm>
        </p:spPr>
        <p:txBody>
          <a:bodyPr anchor="ctr"/>
          <a:lstStyle/>
          <a:p>
            <a:pPr algn="ctr"/>
            <a:r>
              <a:rPr lang="en-US" dirty="0"/>
              <a:t>Use Case Full Description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0421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5832" cy="68580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32" y="0"/>
            <a:ext cx="6105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8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5832" cy="68580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32" y="0"/>
            <a:ext cx="6105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7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5832" cy="685800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32" y="0"/>
            <a:ext cx="6105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9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497" y="0"/>
            <a:ext cx="6105832" cy="68580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335" y="0"/>
            <a:ext cx="6105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0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5832" cy="68580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32" y="0"/>
            <a:ext cx="6105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8327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447</TotalTime>
  <Words>36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Corbel</vt:lpstr>
      <vt:lpstr>Headlines</vt:lpstr>
      <vt:lpstr>DAYALEKTOR</vt:lpstr>
      <vt:lpstr>Event Table</vt:lpstr>
      <vt:lpstr>PowerPoint Presentation</vt:lpstr>
      <vt:lpstr>Use Case Full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Relationship Diagram</vt:lpstr>
      <vt:lpstr>PowerPoint Presentation</vt:lpstr>
      <vt:lpstr>Prototype</vt:lpstr>
      <vt:lpstr>Pitch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DAYALEKTOR</dc:title>
  <dc:creator>Maica Belchez</dc:creator>
  <cp:lastModifiedBy>Maica Belchez</cp:lastModifiedBy>
  <cp:revision>16</cp:revision>
  <dcterms:created xsi:type="dcterms:W3CDTF">2017-07-20T12:32:28Z</dcterms:created>
  <dcterms:modified xsi:type="dcterms:W3CDTF">2017-07-21T03:19:36Z</dcterms:modified>
</cp:coreProperties>
</file>