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4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63" r:id="rId5"/>
    <p:sldId id="258" r:id="rId6"/>
    <p:sldId id="282" r:id="rId7"/>
    <p:sldId id="281" r:id="rId8"/>
    <p:sldId id="264" r:id="rId9"/>
    <p:sldId id="291" r:id="rId10"/>
    <p:sldId id="266" r:id="rId11"/>
    <p:sldId id="267" r:id="rId12"/>
    <p:sldId id="292" r:id="rId13"/>
    <p:sldId id="269" r:id="rId14"/>
    <p:sldId id="295" r:id="rId15"/>
    <p:sldId id="270" r:id="rId16"/>
    <p:sldId id="279" r:id="rId17"/>
    <p:sldId id="272" r:id="rId18"/>
    <p:sldId id="294" r:id="rId19"/>
    <p:sldId id="273" r:id="rId20"/>
    <p:sldId id="293" r:id="rId21"/>
    <p:sldId id="274" r:id="rId22"/>
    <p:sldId id="275" r:id="rId23"/>
    <p:sldId id="284" r:id="rId24"/>
    <p:sldId id="283" r:id="rId25"/>
    <p:sldId id="285" r:id="rId26"/>
    <p:sldId id="280" r:id="rId27"/>
    <p:sldId id="286" r:id="rId28"/>
    <p:sldId id="287" r:id="rId29"/>
    <p:sldId id="288" r:id="rId30"/>
    <p:sldId id="289" r:id="rId31"/>
    <p:sldId id="290" r:id="rId32"/>
  </p:sldIdLst>
  <p:sldSz cx="9144000" cy="6858000" type="screen4x3"/>
  <p:notesSz cx="6997700" cy="92837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660"/>
  </p:normalViewPr>
  <p:slideViewPr>
    <p:cSldViewPr>
      <p:cViewPr varScale="1">
        <p:scale>
          <a:sx n="65" d="100"/>
          <a:sy n="65" d="100"/>
        </p:scale>
        <p:origin x="1488" y="60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image" Target="../media/image17.jpe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C4358-450E-4489-9790-E917A6D23AA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382FC-12AE-4916-9FC6-A6110A9DC95C}">
      <dgm:prSet phldrT="[Text]" custT="1"/>
      <dgm:spPr/>
      <dgm:t>
        <a:bodyPr/>
        <a:lstStyle/>
        <a:p>
          <a:r>
            <a:rPr lang="en-US" sz="4000" dirty="0"/>
            <a:t>Lean Canvas</a:t>
          </a:r>
        </a:p>
      </dgm:t>
    </dgm:pt>
    <dgm:pt modelId="{319BA3EE-CFBD-43D6-BF04-3284C057A9B8}" type="parTrans" cxnId="{E01DF026-642C-4575-AC3B-BEFCDD4D16A5}">
      <dgm:prSet/>
      <dgm:spPr/>
      <dgm:t>
        <a:bodyPr/>
        <a:lstStyle/>
        <a:p>
          <a:endParaRPr lang="en-US"/>
        </a:p>
      </dgm:t>
    </dgm:pt>
    <dgm:pt modelId="{05C4FA69-29F2-4C79-A995-164ABAE92C9A}" type="sibTrans" cxnId="{E01DF026-642C-4575-AC3B-BEFCDD4D16A5}">
      <dgm:prSet/>
      <dgm:spPr/>
      <dgm:t>
        <a:bodyPr/>
        <a:lstStyle/>
        <a:p>
          <a:endParaRPr lang="en-US"/>
        </a:p>
      </dgm:t>
    </dgm:pt>
    <dgm:pt modelId="{C517620C-EED2-4CAE-A200-15F681D1FDEB}">
      <dgm:prSet phldrT="[Text]" custT="1"/>
      <dgm:spPr/>
      <dgm:t>
        <a:bodyPr/>
        <a:lstStyle/>
        <a:p>
          <a:r>
            <a:rPr lang="en-US" sz="4000" dirty="0"/>
            <a:t>Business Startup Cost</a:t>
          </a:r>
        </a:p>
      </dgm:t>
    </dgm:pt>
    <dgm:pt modelId="{9AEF091E-5D2F-4C8D-A6B9-39477F8F313F}" type="parTrans" cxnId="{C26826B0-D329-4EF6-9EC2-060C97226606}">
      <dgm:prSet/>
      <dgm:spPr/>
      <dgm:t>
        <a:bodyPr/>
        <a:lstStyle/>
        <a:p>
          <a:endParaRPr lang="en-US"/>
        </a:p>
      </dgm:t>
    </dgm:pt>
    <dgm:pt modelId="{FA230200-1B3D-492E-9EDE-B95DA8A26953}" type="sibTrans" cxnId="{C26826B0-D329-4EF6-9EC2-060C97226606}">
      <dgm:prSet/>
      <dgm:spPr/>
      <dgm:t>
        <a:bodyPr/>
        <a:lstStyle/>
        <a:p>
          <a:endParaRPr lang="en-US"/>
        </a:p>
      </dgm:t>
    </dgm:pt>
    <dgm:pt modelId="{70618F9E-61B3-45C0-BC04-FFD98CB96E1F}">
      <dgm:prSet phldrT="[Text]" custT="1"/>
      <dgm:spPr/>
      <dgm:t>
        <a:bodyPr/>
        <a:lstStyle/>
        <a:p>
          <a:r>
            <a:rPr lang="en-US" sz="4000" dirty="0"/>
            <a:t>Revenue Projection</a:t>
          </a:r>
        </a:p>
      </dgm:t>
    </dgm:pt>
    <dgm:pt modelId="{397426AF-E37F-4934-90A2-F9DBFD0225C2}" type="parTrans" cxnId="{0F56C1C2-CFDB-4E55-9608-91F87E0294CB}">
      <dgm:prSet/>
      <dgm:spPr/>
      <dgm:t>
        <a:bodyPr/>
        <a:lstStyle/>
        <a:p>
          <a:endParaRPr lang="en-US"/>
        </a:p>
      </dgm:t>
    </dgm:pt>
    <dgm:pt modelId="{8F5A2597-5F1C-4EC5-9D8B-503ED46BEFCE}" type="sibTrans" cxnId="{0F56C1C2-CFDB-4E55-9608-91F87E0294CB}">
      <dgm:prSet/>
      <dgm:spPr/>
      <dgm:t>
        <a:bodyPr/>
        <a:lstStyle/>
        <a:p>
          <a:endParaRPr lang="en-US"/>
        </a:p>
      </dgm:t>
    </dgm:pt>
    <dgm:pt modelId="{28951F9D-00EB-4BCA-B8FD-28EF5E57625C}">
      <dgm:prSet custT="1"/>
      <dgm:spPr/>
      <dgm:t>
        <a:bodyPr/>
        <a:lstStyle/>
        <a:p>
          <a:r>
            <a:rPr lang="en-US" sz="4000" dirty="0"/>
            <a:t>Online Surveys</a:t>
          </a:r>
        </a:p>
      </dgm:t>
    </dgm:pt>
    <dgm:pt modelId="{95913AFA-EA83-40C1-A72F-D9DFD43B770A}" type="parTrans" cxnId="{C6C8BC77-BA59-4121-9350-F4C3B7433A19}">
      <dgm:prSet/>
      <dgm:spPr/>
      <dgm:t>
        <a:bodyPr/>
        <a:lstStyle/>
        <a:p>
          <a:endParaRPr lang="en-US"/>
        </a:p>
      </dgm:t>
    </dgm:pt>
    <dgm:pt modelId="{66D86D8A-E2A7-4A97-9C6B-70B4A4A384C4}" type="sibTrans" cxnId="{C6C8BC77-BA59-4121-9350-F4C3B7433A19}">
      <dgm:prSet/>
      <dgm:spPr/>
      <dgm:t>
        <a:bodyPr/>
        <a:lstStyle/>
        <a:p>
          <a:endParaRPr lang="en-US"/>
        </a:p>
      </dgm:t>
    </dgm:pt>
    <dgm:pt modelId="{892F1DAD-3E87-4D6E-B7B5-DDF41E612288}" type="pres">
      <dgm:prSet presAssocID="{A09C4358-450E-4489-9790-E917A6D23AAF}" presName="diagram" presStyleCnt="0">
        <dgm:presLayoutVars>
          <dgm:dir/>
          <dgm:resizeHandles val="exact"/>
        </dgm:presLayoutVars>
      </dgm:prSet>
      <dgm:spPr/>
    </dgm:pt>
    <dgm:pt modelId="{21F930E2-F06B-4D43-823A-A5BC31605B61}" type="pres">
      <dgm:prSet presAssocID="{95B382FC-12AE-4916-9FC6-A6110A9DC95C}" presName="node" presStyleLbl="node1" presStyleIdx="0" presStyleCnt="4" custLinFactNeighborY="-1434">
        <dgm:presLayoutVars>
          <dgm:bulletEnabled val="1"/>
        </dgm:presLayoutVars>
      </dgm:prSet>
      <dgm:spPr/>
    </dgm:pt>
    <dgm:pt modelId="{2C34A290-EBFA-45D0-8D46-98C9D2E21994}" type="pres">
      <dgm:prSet presAssocID="{05C4FA69-29F2-4C79-A995-164ABAE92C9A}" presName="sibTrans" presStyleCnt="0"/>
      <dgm:spPr/>
    </dgm:pt>
    <dgm:pt modelId="{41BBD0EB-4BDC-4487-94BF-DBF77C935DE4}" type="pres">
      <dgm:prSet presAssocID="{C517620C-EED2-4CAE-A200-15F681D1FDEB}" presName="node" presStyleLbl="node1" presStyleIdx="1" presStyleCnt="4">
        <dgm:presLayoutVars>
          <dgm:bulletEnabled val="1"/>
        </dgm:presLayoutVars>
      </dgm:prSet>
      <dgm:spPr/>
    </dgm:pt>
    <dgm:pt modelId="{7643766C-06AB-4FEB-B024-3FEABB423822}" type="pres">
      <dgm:prSet presAssocID="{FA230200-1B3D-492E-9EDE-B95DA8A26953}" presName="sibTrans" presStyleCnt="0"/>
      <dgm:spPr/>
    </dgm:pt>
    <dgm:pt modelId="{2F7101EC-3E1F-40C4-87CE-A1D048F5C39F}" type="pres">
      <dgm:prSet presAssocID="{70618F9E-61B3-45C0-BC04-FFD98CB96E1F}" presName="node" presStyleLbl="node1" presStyleIdx="2" presStyleCnt="4">
        <dgm:presLayoutVars>
          <dgm:bulletEnabled val="1"/>
        </dgm:presLayoutVars>
      </dgm:prSet>
      <dgm:spPr/>
    </dgm:pt>
    <dgm:pt modelId="{5C09FF4F-F90B-4B33-BF66-98A81D0EDE34}" type="pres">
      <dgm:prSet presAssocID="{8F5A2597-5F1C-4EC5-9D8B-503ED46BEFCE}" presName="sibTrans" presStyleCnt="0"/>
      <dgm:spPr/>
    </dgm:pt>
    <dgm:pt modelId="{A7CAFABC-355F-4B3C-8EFC-7EBE2371B19B}" type="pres">
      <dgm:prSet presAssocID="{28951F9D-00EB-4BCA-B8FD-28EF5E57625C}" presName="node" presStyleLbl="node1" presStyleIdx="3" presStyleCnt="4">
        <dgm:presLayoutVars>
          <dgm:bulletEnabled val="1"/>
        </dgm:presLayoutVars>
      </dgm:prSet>
      <dgm:spPr/>
    </dgm:pt>
  </dgm:ptLst>
  <dgm:cxnLst>
    <dgm:cxn modelId="{E01DF026-642C-4575-AC3B-BEFCDD4D16A5}" srcId="{A09C4358-450E-4489-9790-E917A6D23AAF}" destId="{95B382FC-12AE-4916-9FC6-A6110A9DC95C}" srcOrd="0" destOrd="0" parTransId="{319BA3EE-CFBD-43D6-BF04-3284C057A9B8}" sibTransId="{05C4FA69-29F2-4C79-A995-164ABAE92C9A}"/>
    <dgm:cxn modelId="{1AC0F626-23FA-4B39-85CE-5A522843F9B4}" type="presOf" srcId="{95B382FC-12AE-4916-9FC6-A6110A9DC95C}" destId="{21F930E2-F06B-4D43-823A-A5BC31605B61}" srcOrd="0" destOrd="0" presId="urn:microsoft.com/office/officeart/2005/8/layout/default"/>
    <dgm:cxn modelId="{52A7396C-6FE3-4F29-B36D-3AA7AA1F623D}" type="presOf" srcId="{C517620C-EED2-4CAE-A200-15F681D1FDEB}" destId="{41BBD0EB-4BDC-4487-94BF-DBF77C935DE4}" srcOrd="0" destOrd="0" presId="urn:microsoft.com/office/officeart/2005/8/layout/default"/>
    <dgm:cxn modelId="{C6C8BC77-BA59-4121-9350-F4C3B7433A19}" srcId="{A09C4358-450E-4489-9790-E917A6D23AAF}" destId="{28951F9D-00EB-4BCA-B8FD-28EF5E57625C}" srcOrd="3" destOrd="0" parTransId="{95913AFA-EA83-40C1-A72F-D9DFD43B770A}" sibTransId="{66D86D8A-E2A7-4A97-9C6B-70B4A4A384C4}"/>
    <dgm:cxn modelId="{67789C7C-183E-4EE1-A7B0-99EB8EF4E094}" type="presOf" srcId="{28951F9D-00EB-4BCA-B8FD-28EF5E57625C}" destId="{A7CAFABC-355F-4B3C-8EFC-7EBE2371B19B}" srcOrd="0" destOrd="0" presId="urn:microsoft.com/office/officeart/2005/8/layout/default"/>
    <dgm:cxn modelId="{ADADE8A0-7C30-4AE6-B3EB-DF81BCACA9B1}" type="presOf" srcId="{70618F9E-61B3-45C0-BC04-FFD98CB96E1F}" destId="{2F7101EC-3E1F-40C4-87CE-A1D048F5C39F}" srcOrd="0" destOrd="0" presId="urn:microsoft.com/office/officeart/2005/8/layout/default"/>
    <dgm:cxn modelId="{C26826B0-D329-4EF6-9EC2-060C97226606}" srcId="{A09C4358-450E-4489-9790-E917A6D23AAF}" destId="{C517620C-EED2-4CAE-A200-15F681D1FDEB}" srcOrd="1" destOrd="0" parTransId="{9AEF091E-5D2F-4C8D-A6B9-39477F8F313F}" sibTransId="{FA230200-1B3D-492E-9EDE-B95DA8A26953}"/>
    <dgm:cxn modelId="{0F56C1C2-CFDB-4E55-9608-91F87E0294CB}" srcId="{A09C4358-450E-4489-9790-E917A6D23AAF}" destId="{70618F9E-61B3-45C0-BC04-FFD98CB96E1F}" srcOrd="2" destOrd="0" parTransId="{397426AF-E37F-4934-90A2-F9DBFD0225C2}" sibTransId="{8F5A2597-5F1C-4EC5-9D8B-503ED46BEFCE}"/>
    <dgm:cxn modelId="{63BD11E3-4C27-4BE3-A1B2-BBE7B936A0A5}" type="presOf" srcId="{A09C4358-450E-4489-9790-E917A6D23AAF}" destId="{892F1DAD-3E87-4D6E-B7B5-DDF41E612288}" srcOrd="0" destOrd="0" presId="urn:microsoft.com/office/officeart/2005/8/layout/default"/>
    <dgm:cxn modelId="{3BDFD83E-3C38-42BB-BB04-16020A1D3B52}" type="presParOf" srcId="{892F1DAD-3E87-4D6E-B7B5-DDF41E612288}" destId="{21F930E2-F06B-4D43-823A-A5BC31605B61}" srcOrd="0" destOrd="0" presId="urn:microsoft.com/office/officeart/2005/8/layout/default"/>
    <dgm:cxn modelId="{3A3682A3-F310-4556-A85E-55CB76EAF34C}" type="presParOf" srcId="{892F1DAD-3E87-4D6E-B7B5-DDF41E612288}" destId="{2C34A290-EBFA-45D0-8D46-98C9D2E21994}" srcOrd="1" destOrd="0" presId="urn:microsoft.com/office/officeart/2005/8/layout/default"/>
    <dgm:cxn modelId="{AC92E790-22F6-403A-A519-3B6361297485}" type="presParOf" srcId="{892F1DAD-3E87-4D6E-B7B5-DDF41E612288}" destId="{41BBD0EB-4BDC-4487-94BF-DBF77C935DE4}" srcOrd="2" destOrd="0" presId="urn:microsoft.com/office/officeart/2005/8/layout/default"/>
    <dgm:cxn modelId="{C5345E2E-652E-424F-B27B-52C11751120F}" type="presParOf" srcId="{892F1DAD-3E87-4D6E-B7B5-DDF41E612288}" destId="{7643766C-06AB-4FEB-B024-3FEABB423822}" srcOrd="3" destOrd="0" presId="urn:microsoft.com/office/officeart/2005/8/layout/default"/>
    <dgm:cxn modelId="{B179FF7B-7CE0-4991-AC02-05A35F8B88CF}" type="presParOf" srcId="{892F1DAD-3E87-4D6E-B7B5-DDF41E612288}" destId="{2F7101EC-3E1F-40C4-87CE-A1D048F5C39F}" srcOrd="4" destOrd="0" presId="urn:microsoft.com/office/officeart/2005/8/layout/default"/>
    <dgm:cxn modelId="{A47A722B-A95E-4411-86F5-132EF629491C}" type="presParOf" srcId="{892F1DAD-3E87-4D6E-B7B5-DDF41E612288}" destId="{5C09FF4F-F90B-4B33-BF66-98A81D0EDE34}" srcOrd="5" destOrd="0" presId="urn:microsoft.com/office/officeart/2005/8/layout/default"/>
    <dgm:cxn modelId="{67027395-4DE8-4DA9-858A-AEE334D9C966}" type="presParOf" srcId="{892F1DAD-3E87-4D6E-B7B5-DDF41E612288}" destId="{A7CAFABC-355F-4B3C-8EFC-7EBE2371B19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Philippine Dialects Translator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Offline Vocabulary Library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Word of the Day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Delegated Correction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4"/>
      <dgm:spPr/>
    </dgm:pt>
    <dgm:pt modelId="{F5B24BF9-84C2-415A-8B0D-3C09505368CB}" type="pres">
      <dgm:prSet presAssocID="{65DAB788-886A-4DAD-871E-9ED7F445F380}" presName="img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4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4"/>
      <dgm:spPr/>
    </dgm:pt>
    <dgm:pt modelId="{1C648B78-E240-4090-8B47-5C724EDBF6D9}" type="pres">
      <dgm:prSet presAssocID="{3C00C10C-21A9-4319-8B3A-7B36CBC76C6C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4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4"/>
      <dgm:spPr/>
    </dgm:pt>
    <dgm:pt modelId="{61B0A597-7C54-4B00-8E77-07100A42FCD1}" type="pres">
      <dgm:prSet presAssocID="{9B8968BA-50E7-4510-9537-6720CCB6813B}" presName="img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4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4"/>
      <dgm:spPr/>
    </dgm:pt>
    <dgm:pt modelId="{8EAD9F37-FFC1-4597-88E0-AA72711CC81E}" type="pres">
      <dgm:prSet presAssocID="{932195BE-A8B7-4864-A7BD-35FBC74E6729}" presName="img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4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FC6C17-0F6E-499A-8F55-7467F6816C8B}" type="doc">
      <dgm:prSet loTypeId="urn:microsoft.com/office/officeart/2005/8/layout/vList4#10" loCatId="process" qsTypeId="urn:microsoft.com/office/officeart/2005/8/quickstyle/simple2#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DAB788-886A-4DAD-871E-9ED7F445F380}">
      <dgm:prSet phldrT="[Text]" custT="1"/>
      <dgm:spPr/>
      <dgm:t>
        <a:bodyPr/>
        <a:lstStyle/>
        <a:p>
          <a:r>
            <a:rPr lang="en-US" sz="3000" dirty="0"/>
            <a:t>Social Networks</a:t>
          </a:r>
        </a:p>
      </dgm:t>
    </dgm:pt>
    <dgm:pt modelId="{C4F1534A-E0B1-4D94-A750-95A328BE84F0}" type="parTrans" cxnId="{410C300C-0156-4342-9B25-06401EB1E6C9}">
      <dgm:prSet/>
      <dgm:spPr/>
      <dgm:t>
        <a:bodyPr/>
        <a:lstStyle/>
        <a:p>
          <a:endParaRPr lang="en-US"/>
        </a:p>
      </dgm:t>
    </dgm:pt>
    <dgm:pt modelId="{C9FC712F-606D-49F8-B215-1D1BA89DAAC4}" type="sibTrans" cxnId="{410C300C-0156-4342-9B25-06401EB1E6C9}">
      <dgm:prSet/>
      <dgm:spPr/>
      <dgm:t>
        <a:bodyPr/>
        <a:lstStyle/>
        <a:p>
          <a:endParaRPr lang="en-US"/>
        </a:p>
      </dgm:t>
    </dgm:pt>
    <dgm:pt modelId="{3C00C10C-21A9-4319-8B3A-7B36CBC76C6C}">
      <dgm:prSet phldrT="[Text]" custT="1"/>
      <dgm:spPr/>
      <dgm:t>
        <a:bodyPr/>
        <a:lstStyle/>
        <a:p>
          <a:r>
            <a:rPr lang="en-US" sz="3000" dirty="0"/>
            <a:t>Blog</a:t>
          </a:r>
        </a:p>
      </dgm:t>
    </dgm:pt>
    <dgm:pt modelId="{54342060-A1B1-4003-A124-09AAE2CC39DA}" type="parTrans" cxnId="{0370BE8C-1C7C-4790-A4B5-328CD90BF207}">
      <dgm:prSet/>
      <dgm:spPr/>
      <dgm:t>
        <a:bodyPr/>
        <a:lstStyle/>
        <a:p>
          <a:endParaRPr lang="en-US"/>
        </a:p>
      </dgm:t>
    </dgm:pt>
    <dgm:pt modelId="{3943806F-8B7F-40BD-8FAA-2A38083A9A64}" type="sibTrans" cxnId="{0370BE8C-1C7C-4790-A4B5-328CD90BF207}">
      <dgm:prSet/>
      <dgm:spPr/>
      <dgm:t>
        <a:bodyPr/>
        <a:lstStyle/>
        <a:p>
          <a:endParaRPr lang="en-US"/>
        </a:p>
      </dgm:t>
    </dgm:pt>
    <dgm:pt modelId="{9B8968BA-50E7-4510-9537-6720CCB6813B}">
      <dgm:prSet phldrT="[Text]" custT="1"/>
      <dgm:spPr/>
      <dgm:t>
        <a:bodyPr/>
        <a:lstStyle/>
        <a:p>
          <a:r>
            <a:rPr lang="en-US" sz="3000" dirty="0"/>
            <a:t>Advertisement</a:t>
          </a:r>
        </a:p>
      </dgm:t>
    </dgm:pt>
    <dgm:pt modelId="{6895492B-723C-470C-916C-B316E9B5E88A}" type="parTrans" cxnId="{7BAC7246-6167-45F8-B4C9-60C88FB11BB7}">
      <dgm:prSet/>
      <dgm:spPr/>
      <dgm:t>
        <a:bodyPr/>
        <a:lstStyle/>
        <a:p>
          <a:endParaRPr lang="en-US"/>
        </a:p>
      </dgm:t>
    </dgm:pt>
    <dgm:pt modelId="{0FF391A4-45A7-42A7-B84D-9F95CE8473C0}" type="sibTrans" cxnId="{7BAC7246-6167-45F8-B4C9-60C88FB11BB7}">
      <dgm:prSet/>
      <dgm:spPr/>
      <dgm:t>
        <a:bodyPr/>
        <a:lstStyle/>
        <a:p>
          <a:endParaRPr lang="en-US"/>
        </a:p>
      </dgm:t>
    </dgm:pt>
    <dgm:pt modelId="{932195BE-A8B7-4864-A7BD-35FBC74E6729}">
      <dgm:prSet phldrT="[Text]" custT="1"/>
      <dgm:spPr/>
      <dgm:t>
        <a:bodyPr/>
        <a:lstStyle/>
        <a:p>
          <a:r>
            <a:rPr lang="en-US" sz="3000" dirty="0"/>
            <a:t>Email</a:t>
          </a:r>
        </a:p>
      </dgm:t>
    </dgm:pt>
    <dgm:pt modelId="{4F90E9BC-0B91-469D-81BC-8DF2F97EB85F}" type="parTrans" cxnId="{471DB96A-FA09-461E-B58B-8A036F6B5653}">
      <dgm:prSet/>
      <dgm:spPr/>
      <dgm:t>
        <a:bodyPr/>
        <a:lstStyle/>
        <a:p>
          <a:endParaRPr lang="en-US"/>
        </a:p>
      </dgm:t>
    </dgm:pt>
    <dgm:pt modelId="{6EEAD58F-D31E-4B5F-813D-D2C5C61AA582}" type="sibTrans" cxnId="{471DB96A-FA09-461E-B58B-8A036F6B5653}">
      <dgm:prSet/>
      <dgm:spPr/>
      <dgm:t>
        <a:bodyPr/>
        <a:lstStyle/>
        <a:p>
          <a:endParaRPr lang="en-US"/>
        </a:p>
      </dgm:t>
    </dgm:pt>
    <dgm:pt modelId="{B8E5DB57-B7BA-431B-AB9C-6D655D6ABA83}">
      <dgm:prSet custT="1"/>
      <dgm:spPr/>
      <dgm:t>
        <a:bodyPr/>
        <a:lstStyle/>
        <a:p>
          <a:r>
            <a:rPr lang="en-US" sz="3000" dirty="0"/>
            <a:t>Website</a:t>
          </a:r>
        </a:p>
      </dgm:t>
    </dgm:pt>
    <dgm:pt modelId="{7A6AC14D-9CAD-4285-91C9-2C7AFD87E5F5}" type="parTrans" cxnId="{3B39B0C5-9A2C-49BC-AAA5-3B6E28A96F69}">
      <dgm:prSet/>
      <dgm:spPr/>
      <dgm:t>
        <a:bodyPr/>
        <a:lstStyle/>
        <a:p>
          <a:endParaRPr lang="en-US"/>
        </a:p>
      </dgm:t>
    </dgm:pt>
    <dgm:pt modelId="{906E89CF-C455-4355-B512-8F5F1CD985E4}" type="sibTrans" cxnId="{3B39B0C5-9A2C-49BC-AAA5-3B6E28A96F69}">
      <dgm:prSet/>
      <dgm:spPr/>
      <dgm:t>
        <a:bodyPr/>
        <a:lstStyle/>
        <a:p>
          <a:endParaRPr lang="en-US"/>
        </a:p>
      </dgm:t>
    </dgm:pt>
    <dgm:pt modelId="{F8A351D0-54EE-40C7-8A35-D07BC23BEB3E}" type="pres">
      <dgm:prSet presAssocID="{41FC6C17-0F6E-499A-8F55-7467F6816C8B}" presName="linear" presStyleCnt="0">
        <dgm:presLayoutVars>
          <dgm:dir/>
        </dgm:presLayoutVars>
      </dgm:prSet>
      <dgm:spPr/>
    </dgm:pt>
    <dgm:pt modelId="{C00E5B4B-01D0-4BE2-A78E-66E61CCAF0DF}" type="pres">
      <dgm:prSet presAssocID="{65DAB788-886A-4DAD-871E-9ED7F445F380}" presName="comp" presStyleCnt="0"/>
      <dgm:spPr/>
    </dgm:pt>
    <dgm:pt modelId="{712C740E-7F61-4A54-8DD2-C7B04FA316E5}" type="pres">
      <dgm:prSet presAssocID="{65DAB788-886A-4DAD-871E-9ED7F445F380}" presName="box" presStyleLbl="node1" presStyleIdx="0" presStyleCnt="5"/>
      <dgm:spPr/>
    </dgm:pt>
    <dgm:pt modelId="{F5B24BF9-84C2-415A-8B0D-3C09505368CB}" type="pres">
      <dgm:prSet presAssocID="{65DAB788-886A-4DAD-871E-9ED7F445F380}" presName="img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61C04CAB-92F6-4C46-B334-93AB150FBDA5}" type="pres">
      <dgm:prSet presAssocID="{65DAB788-886A-4DAD-871E-9ED7F445F380}" presName="text" presStyleLbl="node1" presStyleIdx="0" presStyleCnt="5">
        <dgm:presLayoutVars>
          <dgm:bulletEnabled val="1"/>
        </dgm:presLayoutVars>
      </dgm:prSet>
      <dgm:spPr/>
    </dgm:pt>
    <dgm:pt modelId="{87061CBF-841D-432A-8475-B704E08CC41C}" type="pres">
      <dgm:prSet presAssocID="{C9FC712F-606D-49F8-B215-1D1BA89DAAC4}" presName="spacer" presStyleCnt="0"/>
      <dgm:spPr/>
    </dgm:pt>
    <dgm:pt modelId="{28C62B61-FBEA-4E7F-9FA0-0CF9445A455B}" type="pres">
      <dgm:prSet presAssocID="{3C00C10C-21A9-4319-8B3A-7B36CBC76C6C}" presName="comp" presStyleCnt="0"/>
      <dgm:spPr/>
    </dgm:pt>
    <dgm:pt modelId="{D81D555B-E581-474C-AB7E-7871E966B0EB}" type="pres">
      <dgm:prSet presAssocID="{3C00C10C-21A9-4319-8B3A-7B36CBC76C6C}" presName="box" presStyleLbl="node1" presStyleIdx="1" presStyleCnt="5"/>
      <dgm:spPr/>
    </dgm:pt>
    <dgm:pt modelId="{1C648B78-E240-4090-8B47-5C724EDBF6D9}" type="pres">
      <dgm:prSet presAssocID="{3C00C10C-21A9-4319-8B3A-7B36CBC76C6C}" presName="img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4D03416F-6787-46E7-8641-2A6BE1E33935}" type="pres">
      <dgm:prSet presAssocID="{3C00C10C-21A9-4319-8B3A-7B36CBC76C6C}" presName="text" presStyleLbl="node1" presStyleIdx="1" presStyleCnt="5">
        <dgm:presLayoutVars>
          <dgm:bulletEnabled val="1"/>
        </dgm:presLayoutVars>
      </dgm:prSet>
      <dgm:spPr/>
    </dgm:pt>
    <dgm:pt modelId="{4ED4649E-7390-42BB-B01A-1DD0E89D82E4}" type="pres">
      <dgm:prSet presAssocID="{3943806F-8B7F-40BD-8FAA-2A38083A9A64}" presName="spacer" presStyleCnt="0"/>
      <dgm:spPr/>
    </dgm:pt>
    <dgm:pt modelId="{058FDE49-1FE2-4333-8D9A-DA642454167B}" type="pres">
      <dgm:prSet presAssocID="{9B8968BA-50E7-4510-9537-6720CCB6813B}" presName="comp" presStyleCnt="0"/>
      <dgm:spPr/>
    </dgm:pt>
    <dgm:pt modelId="{AA1A9BD6-7E14-4B9E-ACC1-77A9C3408D2B}" type="pres">
      <dgm:prSet presAssocID="{9B8968BA-50E7-4510-9537-6720CCB6813B}" presName="box" presStyleLbl="node1" presStyleIdx="2" presStyleCnt="5"/>
      <dgm:spPr/>
    </dgm:pt>
    <dgm:pt modelId="{61B0A597-7C54-4B00-8E77-07100A42FCD1}" type="pres">
      <dgm:prSet presAssocID="{9B8968BA-50E7-4510-9537-6720CCB6813B}" presName="img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E9296BF9-1EC3-48AB-BEF8-C424A624FFDA}" type="pres">
      <dgm:prSet presAssocID="{9B8968BA-50E7-4510-9537-6720CCB6813B}" presName="text" presStyleLbl="node1" presStyleIdx="2" presStyleCnt="5">
        <dgm:presLayoutVars>
          <dgm:bulletEnabled val="1"/>
        </dgm:presLayoutVars>
      </dgm:prSet>
      <dgm:spPr/>
    </dgm:pt>
    <dgm:pt modelId="{A1D54CC4-55ED-4AC9-BCDD-A5CA4283FC04}" type="pres">
      <dgm:prSet presAssocID="{0FF391A4-45A7-42A7-B84D-9F95CE8473C0}" presName="spacer" presStyleCnt="0"/>
      <dgm:spPr/>
    </dgm:pt>
    <dgm:pt modelId="{0D59862D-610C-4E83-8B89-671B12984F24}" type="pres">
      <dgm:prSet presAssocID="{932195BE-A8B7-4864-A7BD-35FBC74E6729}" presName="comp" presStyleCnt="0"/>
      <dgm:spPr/>
    </dgm:pt>
    <dgm:pt modelId="{0BE3A761-AB86-4AE6-84ED-3DDF9B4249D9}" type="pres">
      <dgm:prSet presAssocID="{932195BE-A8B7-4864-A7BD-35FBC74E6729}" presName="box" presStyleLbl="node1" presStyleIdx="3" presStyleCnt="5"/>
      <dgm:spPr/>
    </dgm:pt>
    <dgm:pt modelId="{8EAD9F37-FFC1-4597-88E0-AA72711CC81E}" type="pres">
      <dgm:prSet presAssocID="{932195BE-A8B7-4864-A7BD-35FBC74E6729}" presName="img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0E25A7B6-5645-424A-BF2D-CD6B56F668E3}" type="pres">
      <dgm:prSet presAssocID="{932195BE-A8B7-4864-A7BD-35FBC74E6729}" presName="text" presStyleLbl="node1" presStyleIdx="3" presStyleCnt="5">
        <dgm:presLayoutVars>
          <dgm:bulletEnabled val="1"/>
        </dgm:presLayoutVars>
      </dgm:prSet>
      <dgm:spPr/>
    </dgm:pt>
    <dgm:pt modelId="{5296668B-7D9A-40B4-B0A2-F6A3C889FA27}" type="pres">
      <dgm:prSet presAssocID="{6EEAD58F-D31E-4B5F-813D-D2C5C61AA582}" presName="spacer" presStyleCnt="0"/>
      <dgm:spPr/>
    </dgm:pt>
    <dgm:pt modelId="{C7006FE8-EB78-4958-8B27-DCB07751FC4A}" type="pres">
      <dgm:prSet presAssocID="{B8E5DB57-B7BA-431B-AB9C-6D655D6ABA83}" presName="comp" presStyleCnt="0"/>
      <dgm:spPr/>
    </dgm:pt>
    <dgm:pt modelId="{2C6105FC-3D0E-4880-82EC-3D0FC9EA8AA1}" type="pres">
      <dgm:prSet presAssocID="{B8E5DB57-B7BA-431B-AB9C-6D655D6ABA83}" presName="box" presStyleLbl="node1" presStyleIdx="4" presStyleCnt="5"/>
      <dgm:spPr/>
    </dgm:pt>
    <dgm:pt modelId="{F3A19157-86AD-479D-8584-6A591C3347A3}" type="pres">
      <dgm:prSet presAssocID="{B8E5DB57-B7BA-431B-AB9C-6D655D6ABA83}" presName="img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</dgm:spPr>
    </dgm:pt>
    <dgm:pt modelId="{22D244C9-21AC-4642-A06E-1524391CA271}" type="pres">
      <dgm:prSet presAssocID="{B8E5DB57-B7BA-431B-AB9C-6D655D6ABA83}" presName="text" presStyleLbl="node1" presStyleIdx="4" presStyleCnt="5">
        <dgm:presLayoutVars>
          <dgm:bulletEnabled val="1"/>
        </dgm:presLayoutVars>
      </dgm:prSet>
      <dgm:spPr/>
    </dgm:pt>
  </dgm:ptLst>
  <dgm:cxnLst>
    <dgm:cxn modelId="{410C300C-0156-4342-9B25-06401EB1E6C9}" srcId="{41FC6C17-0F6E-499A-8F55-7467F6816C8B}" destId="{65DAB788-886A-4DAD-871E-9ED7F445F380}" srcOrd="0" destOrd="0" parTransId="{C4F1534A-E0B1-4D94-A750-95A328BE84F0}" sibTransId="{C9FC712F-606D-49F8-B215-1D1BA89DAAC4}"/>
    <dgm:cxn modelId="{C16C9A19-20B6-44B1-B8B4-E8645E26E06C}" type="presOf" srcId="{65DAB788-886A-4DAD-871E-9ED7F445F380}" destId="{61C04CAB-92F6-4C46-B334-93AB150FBDA5}" srcOrd="1" destOrd="0" presId="urn:microsoft.com/office/officeart/2005/8/layout/vList4#10"/>
    <dgm:cxn modelId="{01ABC25D-BB99-4983-ADD5-1E69330DAD0D}" type="presOf" srcId="{B8E5DB57-B7BA-431B-AB9C-6D655D6ABA83}" destId="{2C6105FC-3D0E-4880-82EC-3D0FC9EA8AA1}" srcOrd="0" destOrd="0" presId="urn:microsoft.com/office/officeart/2005/8/layout/vList4#10"/>
    <dgm:cxn modelId="{8B29CA63-F681-4B28-8779-0E5AB5E966B6}" type="presOf" srcId="{3C00C10C-21A9-4319-8B3A-7B36CBC76C6C}" destId="{D81D555B-E581-474C-AB7E-7871E966B0EB}" srcOrd="0" destOrd="0" presId="urn:microsoft.com/office/officeart/2005/8/layout/vList4#10"/>
    <dgm:cxn modelId="{7BAC7246-6167-45F8-B4C9-60C88FB11BB7}" srcId="{41FC6C17-0F6E-499A-8F55-7467F6816C8B}" destId="{9B8968BA-50E7-4510-9537-6720CCB6813B}" srcOrd="2" destOrd="0" parTransId="{6895492B-723C-470C-916C-B316E9B5E88A}" sibTransId="{0FF391A4-45A7-42A7-B84D-9F95CE8473C0}"/>
    <dgm:cxn modelId="{2EF47947-282C-4157-BB87-2E3E5FF2CBB1}" type="presOf" srcId="{B8E5DB57-B7BA-431B-AB9C-6D655D6ABA83}" destId="{22D244C9-21AC-4642-A06E-1524391CA271}" srcOrd="1" destOrd="0" presId="urn:microsoft.com/office/officeart/2005/8/layout/vList4#10"/>
    <dgm:cxn modelId="{471DB96A-FA09-461E-B58B-8A036F6B5653}" srcId="{41FC6C17-0F6E-499A-8F55-7467F6816C8B}" destId="{932195BE-A8B7-4864-A7BD-35FBC74E6729}" srcOrd="3" destOrd="0" parTransId="{4F90E9BC-0B91-469D-81BC-8DF2F97EB85F}" sibTransId="{6EEAD58F-D31E-4B5F-813D-D2C5C61AA582}"/>
    <dgm:cxn modelId="{680A086E-AE00-46DA-AF38-3471EC5847E7}" type="presOf" srcId="{3C00C10C-21A9-4319-8B3A-7B36CBC76C6C}" destId="{4D03416F-6787-46E7-8641-2A6BE1E33935}" srcOrd="1" destOrd="0" presId="urn:microsoft.com/office/officeart/2005/8/layout/vList4#10"/>
    <dgm:cxn modelId="{A49F7678-96D6-44D9-91BA-C51D9CD20D92}" type="presOf" srcId="{41FC6C17-0F6E-499A-8F55-7467F6816C8B}" destId="{F8A351D0-54EE-40C7-8A35-D07BC23BEB3E}" srcOrd="0" destOrd="0" presId="urn:microsoft.com/office/officeart/2005/8/layout/vList4#10"/>
    <dgm:cxn modelId="{C59A5E7F-0941-4D6B-B9F9-A10F36C3C6E4}" type="presOf" srcId="{932195BE-A8B7-4864-A7BD-35FBC74E6729}" destId="{0BE3A761-AB86-4AE6-84ED-3DDF9B4249D9}" srcOrd="0" destOrd="0" presId="urn:microsoft.com/office/officeart/2005/8/layout/vList4#10"/>
    <dgm:cxn modelId="{0370BE8C-1C7C-4790-A4B5-328CD90BF207}" srcId="{41FC6C17-0F6E-499A-8F55-7467F6816C8B}" destId="{3C00C10C-21A9-4319-8B3A-7B36CBC76C6C}" srcOrd="1" destOrd="0" parTransId="{54342060-A1B1-4003-A124-09AAE2CC39DA}" sibTransId="{3943806F-8B7F-40BD-8FAA-2A38083A9A64}"/>
    <dgm:cxn modelId="{E7D51DAD-1F28-45DE-88E2-451963766AED}" type="presOf" srcId="{9B8968BA-50E7-4510-9537-6720CCB6813B}" destId="{E9296BF9-1EC3-48AB-BEF8-C424A624FFDA}" srcOrd="1" destOrd="0" presId="urn:microsoft.com/office/officeart/2005/8/layout/vList4#10"/>
    <dgm:cxn modelId="{B7576FAF-1A64-4FD6-A2B1-598241ABB753}" type="presOf" srcId="{65DAB788-886A-4DAD-871E-9ED7F445F380}" destId="{712C740E-7F61-4A54-8DD2-C7B04FA316E5}" srcOrd="0" destOrd="0" presId="urn:microsoft.com/office/officeart/2005/8/layout/vList4#10"/>
    <dgm:cxn modelId="{3B39B0C5-9A2C-49BC-AAA5-3B6E28A96F69}" srcId="{41FC6C17-0F6E-499A-8F55-7467F6816C8B}" destId="{B8E5DB57-B7BA-431B-AB9C-6D655D6ABA83}" srcOrd="4" destOrd="0" parTransId="{7A6AC14D-9CAD-4285-91C9-2C7AFD87E5F5}" sibTransId="{906E89CF-C455-4355-B512-8F5F1CD985E4}"/>
    <dgm:cxn modelId="{322511D5-7433-4CD2-B650-E5C827D2A65A}" type="presOf" srcId="{932195BE-A8B7-4864-A7BD-35FBC74E6729}" destId="{0E25A7B6-5645-424A-BF2D-CD6B56F668E3}" srcOrd="1" destOrd="0" presId="urn:microsoft.com/office/officeart/2005/8/layout/vList4#10"/>
    <dgm:cxn modelId="{AD3625E1-5B7F-405D-AC69-FE304EC44551}" type="presOf" srcId="{9B8968BA-50E7-4510-9537-6720CCB6813B}" destId="{AA1A9BD6-7E14-4B9E-ACC1-77A9C3408D2B}" srcOrd="0" destOrd="0" presId="urn:microsoft.com/office/officeart/2005/8/layout/vList4#10"/>
    <dgm:cxn modelId="{8FD65769-6BCD-4BFC-A74D-828AA5A08307}" type="presParOf" srcId="{F8A351D0-54EE-40C7-8A35-D07BC23BEB3E}" destId="{C00E5B4B-01D0-4BE2-A78E-66E61CCAF0DF}" srcOrd="0" destOrd="0" presId="urn:microsoft.com/office/officeart/2005/8/layout/vList4#10"/>
    <dgm:cxn modelId="{118A83AD-2DCA-4D04-922A-37F8D2F8C840}" type="presParOf" srcId="{C00E5B4B-01D0-4BE2-A78E-66E61CCAF0DF}" destId="{712C740E-7F61-4A54-8DD2-C7B04FA316E5}" srcOrd="0" destOrd="0" presId="urn:microsoft.com/office/officeart/2005/8/layout/vList4#10"/>
    <dgm:cxn modelId="{D8D623F7-967E-487D-BCF8-D41C2ED1BE29}" type="presParOf" srcId="{C00E5B4B-01D0-4BE2-A78E-66E61CCAF0DF}" destId="{F5B24BF9-84C2-415A-8B0D-3C09505368CB}" srcOrd="1" destOrd="0" presId="urn:microsoft.com/office/officeart/2005/8/layout/vList4#10"/>
    <dgm:cxn modelId="{21D4F372-D22B-4B57-89C6-17AC63940005}" type="presParOf" srcId="{C00E5B4B-01D0-4BE2-A78E-66E61CCAF0DF}" destId="{61C04CAB-92F6-4C46-B334-93AB150FBDA5}" srcOrd="2" destOrd="0" presId="urn:microsoft.com/office/officeart/2005/8/layout/vList4#10"/>
    <dgm:cxn modelId="{24B0FEF4-5EB7-492E-9DBC-FB2C19A8DFCE}" type="presParOf" srcId="{F8A351D0-54EE-40C7-8A35-D07BC23BEB3E}" destId="{87061CBF-841D-432A-8475-B704E08CC41C}" srcOrd="1" destOrd="0" presId="urn:microsoft.com/office/officeart/2005/8/layout/vList4#10"/>
    <dgm:cxn modelId="{D30E5301-12AD-4733-9286-AFDF66368605}" type="presParOf" srcId="{F8A351D0-54EE-40C7-8A35-D07BC23BEB3E}" destId="{28C62B61-FBEA-4E7F-9FA0-0CF9445A455B}" srcOrd="2" destOrd="0" presId="urn:microsoft.com/office/officeart/2005/8/layout/vList4#10"/>
    <dgm:cxn modelId="{3099B501-8CC2-4D1D-8EC6-9AE6717DD98F}" type="presParOf" srcId="{28C62B61-FBEA-4E7F-9FA0-0CF9445A455B}" destId="{D81D555B-E581-474C-AB7E-7871E966B0EB}" srcOrd="0" destOrd="0" presId="urn:microsoft.com/office/officeart/2005/8/layout/vList4#10"/>
    <dgm:cxn modelId="{FA5BD7EB-B0B8-4557-94EF-12D7F842B702}" type="presParOf" srcId="{28C62B61-FBEA-4E7F-9FA0-0CF9445A455B}" destId="{1C648B78-E240-4090-8B47-5C724EDBF6D9}" srcOrd="1" destOrd="0" presId="urn:microsoft.com/office/officeart/2005/8/layout/vList4#10"/>
    <dgm:cxn modelId="{A94D4C5F-0FFE-4188-84C6-E77E0F4BC9F6}" type="presParOf" srcId="{28C62B61-FBEA-4E7F-9FA0-0CF9445A455B}" destId="{4D03416F-6787-46E7-8641-2A6BE1E33935}" srcOrd="2" destOrd="0" presId="urn:microsoft.com/office/officeart/2005/8/layout/vList4#10"/>
    <dgm:cxn modelId="{726A46C5-BD3B-44DC-9CAB-B82DCEB6CB3E}" type="presParOf" srcId="{F8A351D0-54EE-40C7-8A35-D07BC23BEB3E}" destId="{4ED4649E-7390-42BB-B01A-1DD0E89D82E4}" srcOrd="3" destOrd="0" presId="urn:microsoft.com/office/officeart/2005/8/layout/vList4#10"/>
    <dgm:cxn modelId="{5EB14C20-CEBB-4170-8F39-547F732AD965}" type="presParOf" srcId="{F8A351D0-54EE-40C7-8A35-D07BC23BEB3E}" destId="{058FDE49-1FE2-4333-8D9A-DA642454167B}" srcOrd="4" destOrd="0" presId="urn:microsoft.com/office/officeart/2005/8/layout/vList4#10"/>
    <dgm:cxn modelId="{33559F37-D714-4FCF-BD02-6D609AD077A9}" type="presParOf" srcId="{058FDE49-1FE2-4333-8D9A-DA642454167B}" destId="{AA1A9BD6-7E14-4B9E-ACC1-77A9C3408D2B}" srcOrd="0" destOrd="0" presId="urn:microsoft.com/office/officeart/2005/8/layout/vList4#10"/>
    <dgm:cxn modelId="{3A304644-8268-433E-BE15-F74E0E871D0F}" type="presParOf" srcId="{058FDE49-1FE2-4333-8D9A-DA642454167B}" destId="{61B0A597-7C54-4B00-8E77-07100A42FCD1}" srcOrd="1" destOrd="0" presId="urn:microsoft.com/office/officeart/2005/8/layout/vList4#10"/>
    <dgm:cxn modelId="{A9468560-EB70-40D3-A06E-2BD55959DF1C}" type="presParOf" srcId="{058FDE49-1FE2-4333-8D9A-DA642454167B}" destId="{E9296BF9-1EC3-48AB-BEF8-C424A624FFDA}" srcOrd="2" destOrd="0" presId="urn:microsoft.com/office/officeart/2005/8/layout/vList4#10"/>
    <dgm:cxn modelId="{FD0C1B4A-A7CE-4AAD-8ADB-5DF4E4BED148}" type="presParOf" srcId="{F8A351D0-54EE-40C7-8A35-D07BC23BEB3E}" destId="{A1D54CC4-55ED-4AC9-BCDD-A5CA4283FC04}" srcOrd="5" destOrd="0" presId="urn:microsoft.com/office/officeart/2005/8/layout/vList4#10"/>
    <dgm:cxn modelId="{6DE7EC43-815D-425C-B4D6-AEE3F9BAF87F}" type="presParOf" srcId="{F8A351D0-54EE-40C7-8A35-D07BC23BEB3E}" destId="{0D59862D-610C-4E83-8B89-671B12984F24}" srcOrd="6" destOrd="0" presId="urn:microsoft.com/office/officeart/2005/8/layout/vList4#10"/>
    <dgm:cxn modelId="{066394D2-D6BE-483C-8E62-1AC575EC19AC}" type="presParOf" srcId="{0D59862D-610C-4E83-8B89-671B12984F24}" destId="{0BE3A761-AB86-4AE6-84ED-3DDF9B4249D9}" srcOrd="0" destOrd="0" presId="urn:microsoft.com/office/officeart/2005/8/layout/vList4#10"/>
    <dgm:cxn modelId="{8E67BA88-BCA4-4659-99D9-C1AE695E331A}" type="presParOf" srcId="{0D59862D-610C-4E83-8B89-671B12984F24}" destId="{8EAD9F37-FFC1-4597-88E0-AA72711CC81E}" srcOrd="1" destOrd="0" presId="urn:microsoft.com/office/officeart/2005/8/layout/vList4#10"/>
    <dgm:cxn modelId="{AACB466A-B0FF-4235-97C3-8B72C956255F}" type="presParOf" srcId="{0D59862D-610C-4E83-8B89-671B12984F24}" destId="{0E25A7B6-5645-424A-BF2D-CD6B56F668E3}" srcOrd="2" destOrd="0" presId="urn:microsoft.com/office/officeart/2005/8/layout/vList4#10"/>
    <dgm:cxn modelId="{7D5F0216-03B3-4AC1-AF1C-B8EA911809DE}" type="presParOf" srcId="{F8A351D0-54EE-40C7-8A35-D07BC23BEB3E}" destId="{5296668B-7D9A-40B4-B0A2-F6A3C889FA27}" srcOrd="7" destOrd="0" presId="urn:microsoft.com/office/officeart/2005/8/layout/vList4#10"/>
    <dgm:cxn modelId="{1E261788-973C-4E6C-ABAC-45B4612F7814}" type="presParOf" srcId="{F8A351D0-54EE-40C7-8A35-D07BC23BEB3E}" destId="{C7006FE8-EB78-4958-8B27-DCB07751FC4A}" srcOrd="8" destOrd="0" presId="urn:microsoft.com/office/officeart/2005/8/layout/vList4#10"/>
    <dgm:cxn modelId="{B23711E5-6940-4C7A-BB3A-AE5A663FED65}" type="presParOf" srcId="{C7006FE8-EB78-4958-8B27-DCB07751FC4A}" destId="{2C6105FC-3D0E-4880-82EC-3D0FC9EA8AA1}" srcOrd="0" destOrd="0" presId="urn:microsoft.com/office/officeart/2005/8/layout/vList4#10"/>
    <dgm:cxn modelId="{771AB2AF-57CB-4D17-9AA2-716F52216614}" type="presParOf" srcId="{C7006FE8-EB78-4958-8B27-DCB07751FC4A}" destId="{F3A19157-86AD-479D-8584-6A591C3347A3}" srcOrd="1" destOrd="0" presId="urn:microsoft.com/office/officeart/2005/8/layout/vList4#10"/>
    <dgm:cxn modelId="{091A1A1A-39C9-4841-838E-4619ECE39500}" type="presParOf" srcId="{C7006FE8-EB78-4958-8B27-DCB07751FC4A}" destId="{22D244C9-21AC-4642-A06E-1524391CA271}" srcOrd="2" destOrd="0" presId="urn:microsoft.com/office/officeart/2005/8/layout/vList4#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3F531-5BB8-4D17-AED5-6BBCBB23F6B2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C1408F-8BEC-4902-8014-463AC54AC5A2}">
      <dgm:prSet phldrT="[Text]" custT="1"/>
      <dgm:spPr/>
      <dgm:t>
        <a:bodyPr/>
        <a:lstStyle/>
        <a:p>
          <a:r>
            <a:rPr lang="en-US" sz="1400" dirty="0"/>
            <a:t>Travel Agency</a:t>
          </a:r>
        </a:p>
        <a:p>
          <a:r>
            <a:rPr lang="en-US" sz="1400" dirty="0"/>
            <a:t>Travel Company Website</a:t>
          </a:r>
        </a:p>
        <a:p>
          <a:r>
            <a:rPr lang="en-US" sz="1400" dirty="0"/>
            <a:t>D.O.T</a:t>
          </a:r>
        </a:p>
      </dgm:t>
    </dgm:pt>
    <dgm:pt modelId="{23975A75-A249-4A82-B8E8-AE0AFC2E39A1}" type="parTrans" cxnId="{2B2A0BC7-B164-4463-A69C-CA4570B5DE57}">
      <dgm:prSet/>
      <dgm:spPr/>
      <dgm:t>
        <a:bodyPr/>
        <a:lstStyle/>
        <a:p>
          <a:endParaRPr lang="en-US"/>
        </a:p>
      </dgm:t>
    </dgm:pt>
    <dgm:pt modelId="{A30C63DE-1802-4586-AE67-8D72C78F4841}" type="sibTrans" cxnId="{2B2A0BC7-B164-4463-A69C-CA4570B5DE57}">
      <dgm:prSet/>
      <dgm:spPr/>
      <dgm:t>
        <a:bodyPr/>
        <a:lstStyle/>
        <a:p>
          <a:endParaRPr lang="en-US"/>
        </a:p>
      </dgm:t>
    </dgm:pt>
    <dgm:pt modelId="{826DF2FB-628A-4CDB-8003-E6D0347A5117}">
      <dgm:prSet phldrT="[Text]"/>
      <dgm:spPr/>
      <dgm:t>
        <a:bodyPr/>
        <a:lstStyle/>
        <a:p>
          <a:r>
            <a:rPr lang="en-US" dirty="0"/>
            <a:t>Social Media Ads</a:t>
          </a:r>
        </a:p>
        <a:p>
          <a:r>
            <a:rPr lang="en-US" dirty="0"/>
            <a:t>Influencer’s Blog</a:t>
          </a:r>
        </a:p>
      </dgm:t>
    </dgm:pt>
    <dgm:pt modelId="{A65B6F5D-05E6-4F11-A599-1211BF87A973}" type="parTrans" cxnId="{A398D454-D6F1-45FA-8969-16B6318672C1}">
      <dgm:prSet/>
      <dgm:spPr/>
      <dgm:t>
        <a:bodyPr/>
        <a:lstStyle/>
        <a:p>
          <a:endParaRPr lang="en-US"/>
        </a:p>
      </dgm:t>
    </dgm:pt>
    <dgm:pt modelId="{E6FF1FB0-054C-4F4E-B89A-71E298D5A324}" type="sibTrans" cxnId="{A398D454-D6F1-45FA-8969-16B6318672C1}">
      <dgm:prSet/>
      <dgm:spPr/>
      <dgm:t>
        <a:bodyPr/>
        <a:lstStyle/>
        <a:p>
          <a:endParaRPr lang="en-US"/>
        </a:p>
      </dgm:t>
    </dgm:pt>
    <dgm:pt modelId="{95919428-F01C-476E-BFBD-352D28C559A7}">
      <dgm:prSet phldrT="[Text]"/>
      <dgm:spPr/>
      <dgm:t>
        <a:bodyPr/>
        <a:lstStyle/>
        <a:p>
          <a:r>
            <a:rPr lang="en-US" dirty="0"/>
            <a:t>Customer’s Feedback</a:t>
          </a:r>
        </a:p>
      </dgm:t>
    </dgm:pt>
    <dgm:pt modelId="{34BEF668-2EE4-4C7F-BBB4-97A5A7C49737}" type="parTrans" cxnId="{A2301E7F-89D0-4365-A8A6-ED10C5CDDE33}">
      <dgm:prSet/>
      <dgm:spPr/>
      <dgm:t>
        <a:bodyPr/>
        <a:lstStyle/>
        <a:p>
          <a:endParaRPr lang="en-US"/>
        </a:p>
      </dgm:t>
    </dgm:pt>
    <dgm:pt modelId="{35A521F6-C114-4F36-98EE-382D6BE0A5AD}" type="sibTrans" cxnId="{A2301E7F-89D0-4365-A8A6-ED10C5CDDE33}">
      <dgm:prSet/>
      <dgm:spPr/>
      <dgm:t>
        <a:bodyPr/>
        <a:lstStyle/>
        <a:p>
          <a:endParaRPr lang="en-US"/>
        </a:p>
      </dgm:t>
    </dgm:pt>
    <dgm:pt modelId="{C992637A-2047-4D63-A1B2-5AADA53B026E}">
      <dgm:prSet phldrT="[Text]"/>
      <dgm:spPr/>
      <dgm:t>
        <a:bodyPr/>
        <a:lstStyle/>
        <a:p>
          <a:r>
            <a:rPr lang="en-US" dirty="0"/>
            <a:t>Sales Funnel</a:t>
          </a:r>
        </a:p>
      </dgm:t>
    </dgm:pt>
    <dgm:pt modelId="{50590985-D4E8-42D7-A67C-601FC80B26D9}" type="parTrans" cxnId="{178018AF-AC7A-414F-AE48-18B92482AD6D}">
      <dgm:prSet/>
      <dgm:spPr/>
      <dgm:t>
        <a:bodyPr/>
        <a:lstStyle/>
        <a:p>
          <a:endParaRPr lang="en-US"/>
        </a:p>
      </dgm:t>
    </dgm:pt>
    <dgm:pt modelId="{A72D8A17-1A2A-471D-8E91-8468FC51AB1E}" type="sibTrans" cxnId="{178018AF-AC7A-414F-AE48-18B92482AD6D}">
      <dgm:prSet/>
      <dgm:spPr/>
      <dgm:t>
        <a:bodyPr/>
        <a:lstStyle/>
        <a:p>
          <a:endParaRPr lang="en-US"/>
        </a:p>
      </dgm:t>
    </dgm:pt>
    <dgm:pt modelId="{43484FC9-1A94-4170-A19A-405BEE3BCDDD}" type="pres">
      <dgm:prSet presAssocID="{97D3F531-5BB8-4D17-AED5-6BBCBB23F6B2}" presName="Name0" presStyleCnt="0">
        <dgm:presLayoutVars>
          <dgm:chMax val="4"/>
          <dgm:resizeHandles val="exact"/>
        </dgm:presLayoutVars>
      </dgm:prSet>
      <dgm:spPr/>
    </dgm:pt>
    <dgm:pt modelId="{571C7BC7-835E-4EBC-BFDC-A8906B97BC5F}" type="pres">
      <dgm:prSet presAssocID="{97D3F531-5BB8-4D17-AED5-6BBCBB23F6B2}" presName="ellipse" presStyleLbl="trBgShp" presStyleIdx="0" presStyleCnt="1"/>
      <dgm:spPr/>
    </dgm:pt>
    <dgm:pt modelId="{4DE91573-F76F-4026-8941-FDDC137A47E4}" type="pres">
      <dgm:prSet presAssocID="{97D3F531-5BB8-4D17-AED5-6BBCBB23F6B2}" presName="arrow1" presStyleLbl="fgShp" presStyleIdx="0" presStyleCnt="1"/>
      <dgm:spPr/>
    </dgm:pt>
    <dgm:pt modelId="{375E99DE-0465-4A0E-9213-ADD7140DC951}" type="pres">
      <dgm:prSet presAssocID="{97D3F531-5BB8-4D17-AED5-6BBCBB23F6B2}" presName="rectangle" presStyleLbl="revTx" presStyleIdx="0" presStyleCnt="1">
        <dgm:presLayoutVars>
          <dgm:bulletEnabled val="1"/>
        </dgm:presLayoutVars>
      </dgm:prSet>
      <dgm:spPr/>
    </dgm:pt>
    <dgm:pt modelId="{EEFF9738-13B3-4A3C-B745-BA430F6F7E51}" type="pres">
      <dgm:prSet presAssocID="{826DF2FB-628A-4CDB-8003-E6D0347A5117}" presName="item1" presStyleLbl="node1" presStyleIdx="0" presStyleCnt="3">
        <dgm:presLayoutVars>
          <dgm:bulletEnabled val="1"/>
        </dgm:presLayoutVars>
      </dgm:prSet>
      <dgm:spPr/>
    </dgm:pt>
    <dgm:pt modelId="{D1957E61-FF5C-4E9F-8C0B-89A40F2944AF}" type="pres">
      <dgm:prSet presAssocID="{95919428-F01C-476E-BFBD-352D28C559A7}" presName="item2" presStyleLbl="node1" presStyleIdx="1" presStyleCnt="3" custLinFactNeighborY="1843">
        <dgm:presLayoutVars>
          <dgm:bulletEnabled val="1"/>
        </dgm:presLayoutVars>
      </dgm:prSet>
      <dgm:spPr/>
    </dgm:pt>
    <dgm:pt modelId="{1DF77DD4-42DA-4C2F-A2AD-618DA802347D}" type="pres">
      <dgm:prSet presAssocID="{C992637A-2047-4D63-A1B2-5AADA53B026E}" presName="item3" presStyleLbl="node1" presStyleIdx="2" presStyleCnt="3">
        <dgm:presLayoutVars>
          <dgm:bulletEnabled val="1"/>
        </dgm:presLayoutVars>
      </dgm:prSet>
      <dgm:spPr/>
    </dgm:pt>
    <dgm:pt modelId="{DFFE7824-1935-459E-93CD-BD36A34B5DD1}" type="pres">
      <dgm:prSet presAssocID="{97D3F531-5BB8-4D17-AED5-6BBCBB23F6B2}" presName="funnel" presStyleLbl="trAlignAcc1" presStyleIdx="0" presStyleCnt="1" custLinFactNeighborX="258" custLinFactNeighborY="-400"/>
      <dgm:spPr/>
    </dgm:pt>
  </dgm:ptLst>
  <dgm:cxnLst>
    <dgm:cxn modelId="{0490F928-176A-4F2C-AE04-F1762680F5E3}" type="presOf" srcId="{95919428-F01C-476E-BFBD-352D28C559A7}" destId="{EEFF9738-13B3-4A3C-B745-BA430F6F7E51}" srcOrd="0" destOrd="0" presId="urn:microsoft.com/office/officeart/2005/8/layout/funnel1"/>
    <dgm:cxn modelId="{A398D454-D6F1-45FA-8969-16B6318672C1}" srcId="{97D3F531-5BB8-4D17-AED5-6BBCBB23F6B2}" destId="{826DF2FB-628A-4CDB-8003-E6D0347A5117}" srcOrd="1" destOrd="0" parTransId="{A65B6F5D-05E6-4F11-A599-1211BF87A973}" sibTransId="{E6FF1FB0-054C-4F4E-B89A-71E298D5A324}"/>
    <dgm:cxn modelId="{A2301E7F-89D0-4365-A8A6-ED10C5CDDE33}" srcId="{97D3F531-5BB8-4D17-AED5-6BBCBB23F6B2}" destId="{95919428-F01C-476E-BFBD-352D28C559A7}" srcOrd="2" destOrd="0" parTransId="{34BEF668-2EE4-4C7F-BBB4-97A5A7C49737}" sibTransId="{35A521F6-C114-4F36-98EE-382D6BE0A5AD}"/>
    <dgm:cxn modelId="{9B294AAB-FD51-4CF9-86CA-527835A56B9E}" type="presOf" srcId="{51C1408F-8BEC-4902-8014-463AC54AC5A2}" destId="{1DF77DD4-42DA-4C2F-A2AD-618DA802347D}" srcOrd="0" destOrd="0" presId="urn:microsoft.com/office/officeart/2005/8/layout/funnel1"/>
    <dgm:cxn modelId="{178018AF-AC7A-414F-AE48-18B92482AD6D}" srcId="{97D3F531-5BB8-4D17-AED5-6BBCBB23F6B2}" destId="{C992637A-2047-4D63-A1B2-5AADA53B026E}" srcOrd="3" destOrd="0" parTransId="{50590985-D4E8-42D7-A67C-601FC80B26D9}" sibTransId="{A72D8A17-1A2A-471D-8E91-8468FC51AB1E}"/>
    <dgm:cxn modelId="{2B2A0BC7-B164-4463-A69C-CA4570B5DE57}" srcId="{97D3F531-5BB8-4D17-AED5-6BBCBB23F6B2}" destId="{51C1408F-8BEC-4902-8014-463AC54AC5A2}" srcOrd="0" destOrd="0" parTransId="{23975A75-A249-4A82-B8E8-AE0AFC2E39A1}" sibTransId="{A30C63DE-1802-4586-AE67-8D72C78F4841}"/>
    <dgm:cxn modelId="{FA2373D7-954E-4DEA-A0CA-45F7FBC453AE}" type="presOf" srcId="{97D3F531-5BB8-4D17-AED5-6BBCBB23F6B2}" destId="{43484FC9-1A94-4170-A19A-405BEE3BCDDD}" srcOrd="0" destOrd="0" presId="urn:microsoft.com/office/officeart/2005/8/layout/funnel1"/>
    <dgm:cxn modelId="{05097EEA-EDFD-4028-932D-AD6D7C6B9632}" type="presOf" srcId="{826DF2FB-628A-4CDB-8003-E6D0347A5117}" destId="{D1957E61-FF5C-4E9F-8C0B-89A40F2944AF}" srcOrd="0" destOrd="0" presId="urn:microsoft.com/office/officeart/2005/8/layout/funnel1"/>
    <dgm:cxn modelId="{94DFE2F9-E215-4629-9BD6-5E118B61B34C}" type="presOf" srcId="{C992637A-2047-4D63-A1B2-5AADA53B026E}" destId="{375E99DE-0465-4A0E-9213-ADD7140DC951}" srcOrd="0" destOrd="0" presId="urn:microsoft.com/office/officeart/2005/8/layout/funnel1"/>
    <dgm:cxn modelId="{3FB54B73-303B-4154-9AED-06108B42A359}" type="presParOf" srcId="{43484FC9-1A94-4170-A19A-405BEE3BCDDD}" destId="{571C7BC7-835E-4EBC-BFDC-A8906B97BC5F}" srcOrd="0" destOrd="0" presId="urn:microsoft.com/office/officeart/2005/8/layout/funnel1"/>
    <dgm:cxn modelId="{B454F4F8-A4BD-487D-92FA-2CC6E422238D}" type="presParOf" srcId="{43484FC9-1A94-4170-A19A-405BEE3BCDDD}" destId="{4DE91573-F76F-4026-8941-FDDC137A47E4}" srcOrd="1" destOrd="0" presId="urn:microsoft.com/office/officeart/2005/8/layout/funnel1"/>
    <dgm:cxn modelId="{ABBE4A8E-4698-49F4-A340-8D7968721F37}" type="presParOf" srcId="{43484FC9-1A94-4170-A19A-405BEE3BCDDD}" destId="{375E99DE-0465-4A0E-9213-ADD7140DC951}" srcOrd="2" destOrd="0" presId="urn:microsoft.com/office/officeart/2005/8/layout/funnel1"/>
    <dgm:cxn modelId="{7CE3A4FE-4565-4F1E-B778-156597460DC0}" type="presParOf" srcId="{43484FC9-1A94-4170-A19A-405BEE3BCDDD}" destId="{EEFF9738-13B3-4A3C-B745-BA430F6F7E51}" srcOrd="3" destOrd="0" presId="urn:microsoft.com/office/officeart/2005/8/layout/funnel1"/>
    <dgm:cxn modelId="{DED91D7F-AB44-445E-B882-06D158693D34}" type="presParOf" srcId="{43484FC9-1A94-4170-A19A-405BEE3BCDDD}" destId="{D1957E61-FF5C-4E9F-8C0B-89A40F2944AF}" srcOrd="4" destOrd="0" presId="urn:microsoft.com/office/officeart/2005/8/layout/funnel1"/>
    <dgm:cxn modelId="{A6B6DAB2-232E-437F-A247-CABB29FE7BBE}" type="presParOf" srcId="{43484FC9-1A94-4170-A19A-405BEE3BCDDD}" destId="{1DF77DD4-42DA-4C2F-A2AD-618DA802347D}" srcOrd="5" destOrd="0" presId="urn:microsoft.com/office/officeart/2005/8/layout/funnel1"/>
    <dgm:cxn modelId="{AC3D74B0-3B0A-4FAC-942F-BC78474809F7}" type="presParOf" srcId="{43484FC9-1A94-4170-A19A-405BEE3BCDDD}" destId="{DFFE7824-1935-459E-93CD-BD36A34B5DD1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Mobile Development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55DD3E01-7BDA-4748-8B2C-3C589135D31A}">
      <dgm:prSet phldrT="[Text]" custT="1"/>
      <dgm:spPr/>
      <dgm:t>
        <a:bodyPr/>
        <a:lstStyle/>
        <a:p>
          <a:r>
            <a:rPr lang="en-US" sz="3000" dirty="0"/>
            <a:t>Marketing</a:t>
          </a:r>
        </a:p>
      </dgm:t>
    </dgm:pt>
    <dgm:pt modelId="{8DDAD4E7-994C-4B6A-BA50-B13D7DD6120F}" type="parTrans" cxnId="{05FEA79A-F256-474E-B78B-7ACE0BDBC468}">
      <dgm:prSet/>
      <dgm:spPr/>
      <dgm:t>
        <a:bodyPr/>
        <a:lstStyle/>
        <a:p>
          <a:endParaRPr lang="en-US"/>
        </a:p>
      </dgm:t>
    </dgm:pt>
    <dgm:pt modelId="{94D58EAA-B66D-4E93-9AC8-4351A1A90971}" type="sibTrans" cxnId="{05FEA79A-F256-474E-B78B-7ACE0BDBC468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Advertising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Salaries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672F7795-4E7C-4F61-8B7A-3E1327BE0DBB}">
      <dgm:prSet custT="1"/>
      <dgm:spPr/>
      <dgm:t>
        <a:bodyPr/>
        <a:lstStyle/>
        <a:p>
          <a:r>
            <a:rPr lang="en-US" sz="3000" dirty="0"/>
            <a:t>Utilities</a:t>
          </a:r>
        </a:p>
      </dgm:t>
    </dgm:pt>
    <dgm:pt modelId="{688436F9-EBE9-447A-B7FE-3C57792BF0B5}" type="parTrans" cxnId="{4C998857-74F3-4FAC-A017-4A9E110A3311}">
      <dgm:prSet/>
      <dgm:spPr/>
      <dgm:t>
        <a:bodyPr/>
        <a:lstStyle/>
        <a:p>
          <a:endParaRPr lang="en-US"/>
        </a:p>
      </dgm:t>
    </dgm:pt>
    <dgm:pt modelId="{426C4C36-D2CA-429E-BBF3-275B61A3CD5F}" type="sibTrans" cxnId="{4C998857-74F3-4FAC-A017-4A9E110A3311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5" custScaleX="100703" custLinFactNeighborY="-68873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9BF5040A-7BE8-4810-B463-8231731C7772}" type="pres">
      <dgm:prSet presAssocID="{55DD3E01-7BDA-4748-8B2C-3C589135D31A}" presName="text" presStyleLbl="node1" presStyleIdx="1" presStyleCnt="5" custScaleX="197028">
        <dgm:presLayoutVars>
          <dgm:bulletEnabled val="1"/>
        </dgm:presLayoutVars>
      </dgm:prSet>
      <dgm:spPr/>
    </dgm:pt>
    <dgm:pt modelId="{85A2B86B-CD5D-4C6C-B65F-7778CCAFD54F}" type="pres">
      <dgm:prSet presAssocID="{94D58EAA-B66D-4E93-9AC8-4351A1A90971}" presName="space" presStyleCnt="0"/>
      <dgm:spPr/>
    </dgm:pt>
    <dgm:pt modelId="{FBAE0CDF-97F5-4670-B798-25312DD5276F}" type="pres">
      <dgm:prSet presAssocID="{F781DCD6-5DAD-4053-9884-52CB72FC4581}" presName="text" presStyleLbl="node1" presStyleIdx="2" presStyleCnt="5" custScaleX="174294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3" presStyleCnt="5" custScaleX="238508">
        <dgm:presLayoutVars>
          <dgm:bulletEnabled val="1"/>
        </dgm:presLayoutVars>
      </dgm:prSet>
      <dgm:spPr/>
    </dgm:pt>
    <dgm:pt modelId="{2506A6BA-4AF3-4259-9A59-AF7197B9961D}" type="pres">
      <dgm:prSet presAssocID="{A806DB38-74FE-478B-A83D-CB2EC6C4C64D}" presName="space" presStyleCnt="0"/>
      <dgm:spPr/>
    </dgm:pt>
    <dgm:pt modelId="{E0AE8D40-B29C-480E-A79F-F59EE3EDA3CB}" type="pres">
      <dgm:prSet presAssocID="{672F7795-4E7C-4F61-8B7A-3E1327BE0DBB}" presName="text" presStyleLbl="node1" presStyleIdx="4" presStyleCnt="5" custScaleX="251758">
        <dgm:presLayoutVars>
          <dgm:bulletEnabled val="1"/>
        </dgm:presLayoutVars>
      </dgm:prSet>
      <dgm:spPr/>
    </dgm:pt>
  </dgm:ptLst>
  <dgm:cxnLst>
    <dgm:cxn modelId="{7DE80718-F32B-4E73-B4FE-542AEA064D2B}" type="presOf" srcId="{55DD3E01-7BDA-4748-8B2C-3C589135D31A}" destId="{9BF5040A-7BE8-4810-B463-8231731C7772}" srcOrd="0" destOrd="0" presId="urn:diagrams.loki3.com/VaryingWidthList"/>
    <dgm:cxn modelId="{C71DD954-82AD-4673-9238-852C335029EF}" type="presOf" srcId="{672F7795-4E7C-4F61-8B7A-3E1327BE0DBB}" destId="{E0AE8D40-B29C-480E-A79F-F59EE3EDA3CB}" srcOrd="0" destOrd="0" presId="urn:diagrams.loki3.com/VaryingWidthList"/>
    <dgm:cxn modelId="{4C998857-74F3-4FAC-A017-4A9E110A3311}" srcId="{FF7764D9-07D2-455C-AE21-A7639F77AFDC}" destId="{672F7795-4E7C-4F61-8B7A-3E1327BE0DBB}" srcOrd="4" destOrd="0" parTransId="{688436F9-EBE9-447A-B7FE-3C57792BF0B5}" sibTransId="{426C4C36-D2CA-429E-BBF3-275B61A3CD5F}"/>
    <dgm:cxn modelId="{98BAA680-2B13-4C90-9F68-F3819993A8FE}" type="presOf" srcId="{FD7AFB41-AA33-4D80-9609-21C6812FCE7F}" destId="{3479001B-9D36-4F74-983E-DAA29F9FC5C5}" srcOrd="0" destOrd="0" presId="urn:diagrams.loki3.com/VaryingWidthList"/>
    <dgm:cxn modelId="{05FEA79A-F256-474E-B78B-7ACE0BDBC468}" srcId="{FF7764D9-07D2-455C-AE21-A7639F77AFDC}" destId="{55DD3E01-7BDA-4748-8B2C-3C589135D31A}" srcOrd="1" destOrd="0" parTransId="{8DDAD4E7-994C-4B6A-BA50-B13D7DD6120F}" sibTransId="{94D58EAA-B66D-4E93-9AC8-4351A1A90971}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2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3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CE1145C2-D74B-4987-A380-77A6458CBD3C}" type="presParOf" srcId="{815E33A5-8645-4FE9-9E46-1F7CDB1DC570}" destId="{9BF5040A-7BE8-4810-B463-8231731C7772}" srcOrd="2" destOrd="0" presId="urn:diagrams.loki3.com/VaryingWidthList"/>
    <dgm:cxn modelId="{4DA417BD-999D-46B1-BB34-A8D6EA1BE4AB}" type="presParOf" srcId="{815E33A5-8645-4FE9-9E46-1F7CDB1DC570}" destId="{85A2B86B-CD5D-4C6C-B65F-7778CCAFD54F}" srcOrd="3" destOrd="0" presId="urn:diagrams.loki3.com/VaryingWidthList"/>
    <dgm:cxn modelId="{1803F25F-A034-47BD-9267-FA3B0CC02C2A}" type="presParOf" srcId="{815E33A5-8645-4FE9-9E46-1F7CDB1DC570}" destId="{FBAE0CDF-97F5-4670-B798-25312DD5276F}" srcOrd="4" destOrd="0" presId="urn:diagrams.loki3.com/VaryingWidthList"/>
    <dgm:cxn modelId="{BBD23BF0-2D99-4C17-A03A-8CADA80F9695}" type="presParOf" srcId="{815E33A5-8645-4FE9-9E46-1F7CDB1DC570}" destId="{A14D7CA2-E6D9-4C5B-B5A8-00DD7946FFAE}" srcOrd="5" destOrd="0" presId="urn:diagrams.loki3.com/VaryingWidthList"/>
    <dgm:cxn modelId="{491AE0A9-C874-4330-ACDD-AABCC9254C11}" type="presParOf" srcId="{815E33A5-8645-4FE9-9E46-1F7CDB1DC570}" destId="{AE0604BC-D12A-4D46-92BA-C63AF5153431}" srcOrd="6" destOrd="0" presId="urn:diagrams.loki3.com/VaryingWidthList"/>
    <dgm:cxn modelId="{2AF8793D-7ACC-4B6B-A08D-E4B64C03B682}" type="presParOf" srcId="{815E33A5-8645-4FE9-9E46-1F7CDB1DC570}" destId="{2506A6BA-4AF3-4259-9A59-AF7197B9961D}" srcOrd="7" destOrd="0" presId="urn:diagrams.loki3.com/VaryingWidthList"/>
    <dgm:cxn modelId="{ED0514A3-0AA0-43DB-B88B-BDD0BB7D2441}" type="presParOf" srcId="{815E33A5-8645-4FE9-9E46-1F7CDB1DC570}" destId="{E0AE8D40-B29C-480E-A79F-F59EE3EDA3CB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7764D9-07D2-455C-AE21-A7639F77AFDC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7AFB41-AA33-4D80-9609-21C6812FCE7F}">
      <dgm:prSet phldrT="[Text]" custT="1"/>
      <dgm:spPr/>
      <dgm:t>
        <a:bodyPr/>
        <a:lstStyle/>
        <a:p>
          <a:r>
            <a:rPr lang="en-US" sz="3000" dirty="0"/>
            <a:t>Stakeholders</a:t>
          </a:r>
        </a:p>
      </dgm:t>
    </dgm:pt>
    <dgm:pt modelId="{7ADD68A5-C288-40E7-978D-0FEEE170A737}" type="parTrans" cxnId="{3B59CBE8-2038-4223-A482-45A3EC9DBFA0}">
      <dgm:prSet/>
      <dgm:spPr/>
      <dgm:t>
        <a:bodyPr/>
        <a:lstStyle/>
        <a:p>
          <a:endParaRPr lang="en-US"/>
        </a:p>
      </dgm:t>
    </dgm:pt>
    <dgm:pt modelId="{A78318CF-7B1B-449A-ADE6-4F1A9AC5C1E2}" type="sibTrans" cxnId="{3B59CBE8-2038-4223-A482-45A3EC9DBFA0}">
      <dgm:prSet/>
      <dgm:spPr/>
      <dgm:t>
        <a:bodyPr/>
        <a:lstStyle/>
        <a:p>
          <a:endParaRPr lang="en-US"/>
        </a:p>
      </dgm:t>
    </dgm:pt>
    <dgm:pt modelId="{F781DCD6-5DAD-4053-9884-52CB72FC4581}">
      <dgm:prSet phldrT="[Text]" custT="1"/>
      <dgm:spPr/>
      <dgm:t>
        <a:bodyPr/>
        <a:lstStyle/>
        <a:p>
          <a:r>
            <a:rPr lang="en-US" sz="3000" dirty="0"/>
            <a:t>Paid Customers</a:t>
          </a:r>
        </a:p>
      </dgm:t>
    </dgm:pt>
    <dgm:pt modelId="{809DD47E-8ADC-463C-9911-90E56070E061}" type="parTrans" cxnId="{894BF7C3-0DC8-440E-85EC-C1913E4AC41C}">
      <dgm:prSet/>
      <dgm:spPr/>
      <dgm:t>
        <a:bodyPr/>
        <a:lstStyle/>
        <a:p>
          <a:endParaRPr lang="en-US"/>
        </a:p>
      </dgm:t>
    </dgm:pt>
    <dgm:pt modelId="{C325A8F8-6371-4CC6-A8B1-91CCBB2328CF}" type="sibTrans" cxnId="{894BF7C3-0DC8-440E-85EC-C1913E4AC41C}">
      <dgm:prSet/>
      <dgm:spPr/>
      <dgm:t>
        <a:bodyPr/>
        <a:lstStyle/>
        <a:p>
          <a:endParaRPr lang="en-US"/>
        </a:p>
      </dgm:t>
    </dgm:pt>
    <dgm:pt modelId="{442C9373-49BA-4F59-9A40-CC2D3080B204}">
      <dgm:prSet custT="1"/>
      <dgm:spPr/>
      <dgm:t>
        <a:bodyPr/>
        <a:lstStyle/>
        <a:p>
          <a:r>
            <a:rPr lang="en-US" sz="3000" dirty="0"/>
            <a:t>Development Fees</a:t>
          </a:r>
        </a:p>
      </dgm:t>
    </dgm:pt>
    <dgm:pt modelId="{7FA402A1-6633-48C3-B584-16B17A82F327}" type="parTrans" cxnId="{FCBD4AD9-29FD-4CFB-BABC-27DED88967E2}">
      <dgm:prSet/>
      <dgm:spPr/>
      <dgm:t>
        <a:bodyPr/>
        <a:lstStyle/>
        <a:p>
          <a:endParaRPr lang="en-US"/>
        </a:p>
      </dgm:t>
    </dgm:pt>
    <dgm:pt modelId="{A806DB38-74FE-478B-A83D-CB2EC6C4C64D}" type="sibTrans" cxnId="{FCBD4AD9-29FD-4CFB-BABC-27DED88967E2}">
      <dgm:prSet/>
      <dgm:spPr/>
      <dgm:t>
        <a:bodyPr/>
        <a:lstStyle/>
        <a:p>
          <a:endParaRPr lang="en-US"/>
        </a:p>
      </dgm:t>
    </dgm:pt>
    <dgm:pt modelId="{815E33A5-8645-4FE9-9E46-1F7CDB1DC570}" type="pres">
      <dgm:prSet presAssocID="{FF7764D9-07D2-455C-AE21-A7639F77AFDC}" presName="Name0" presStyleCnt="0">
        <dgm:presLayoutVars>
          <dgm:resizeHandles/>
        </dgm:presLayoutVars>
      </dgm:prSet>
      <dgm:spPr/>
    </dgm:pt>
    <dgm:pt modelId="{3479001B-9D36-4F74-983E-DAA29F9FC5C5}" type="pres">
      <dgm:prSet presAssocID="{FD7AFB41-AA33-4D80-9609-21C6812FCE7F}" presName="text" presStyleLbl="node1" presStyleIdx="0" presStyleCnt="3" custScaleX="139299" custLinFactNeighborY="-54972">
        <dgm:presLayoutVars>
          <dgm:bulletEnabled val="1"/>
        </dgm:presLayoutVars>
      </dgm:prSet>
      <dgm:spPr/>
    </dgm:pt>
    <dgm:pt modelId="{74F883CB-D0B6-4A0B-A39A-F1541FEDAF3D}" type="pres">
      <dgm:prSet presAssocID="{A78318CF-7B1B-449A-ADE6-4F1A9AC5C1E2}" presName="space" presStyleCnt="0"/>
      <dgm:spPr/>
    </dgm:pt>
    <dgm:pt modelId="{FBAE0CDF-97F5-4670-B798-25312DD5276F}" type="pres">
      <dgm:prSet presAssocID="{F781DCD6-5DAD-4053-9884-52CB72FC4581}" presName="text" presStyleLbl="node1" presStyleIdx="1" presStyleCnt="3" custScaleX="167727">
        <dgm:presLayoutVars>
          <dgm:bulletEnabled val="1"/>
        </dgm:presLayoutVars>
      </dgm:prSet>
      <dgm:spPr/>
    </dgm:pt>
    <dgm:pt modelId="{A14D7CA2-E6D9-4C5B-B5A8-00DD7946FFAE}" type="pres">
      <dgm:prSet presAssocID="{C325A8F8-6371-4CC6-A8B1-91CCBB2328CF}" presName="space" presStyleCnt="0"/>
      <dgm:spPr/>
    </dgm:pt>
    <dgm:pt modelId="{AE0604BC-D12A-4D46-92BA-C63AF5153431}" type="pres">
      <dgm:prSet presAssocID="{442C9373-49BA-4F59-9A40-CC2D3080B204}" presName="text" presStyleLbl="node1" presStyleIdx="2" presStyleCnt="3" custScaleX="136977">
        <dgm:presLayoutVars>
          <dgm:bulletEnabled val="1"/>
        </dgm:presLayoutVars>
      </dgm:prSet>
      <dgm:spPr/>
    </dgm:pt>
  </dgm:ptLst>
  <dgm:cxnLst>
    <dgm:cxn modelId="{98BAA680-2B13-4C90-9F68-F3819993A8FE}" type="presOf" srcId="{FD7AFB41-AA33-4D80-9609-21C6812FCE7F}" destId="{3479001B-9D36-4F74-983E-DAA29F9FC5C5}" srcOrd="0" destOrd="0" presId="urn:diagrams.loki3.com/VaryingWidthList"/>
    <dgm:cxn modelId="{59FBE29B-A395-4FC7-BE2F-36AAC30FF525}" type="presOf" srcId="{FF7764D9-07D2-455C-AE21-A7639F77AFDC}" destId="{815E33A5-8645-4FE9-9E46-1F7CDB1DC570}" srcOrd="0" destOrd="0" presId="urn:diagrams.loki3.com/VaryingWidthList"/>
    <dgm:cxn modelId="{894BF7C3-0DC8-440E-85EC-C1913E4AC41C}" srcId="{FF7764D9-07D2-455C-AE21-A7639F77AFDC}" destId="{F781DCD6-5DAD-4053-9884-52CB72FC4581}" srcOrd="1" destOrd="0" parTransId="{809DD47E-8ADC-463C-9911-90E56070E061}" sibTransId="{C325A8F8-6371-4CC6-A8B1-91CCBB2328CF}"/>
    <dgm:cxn modelId="{EF9078C9-955F-4FA0-BEA5-35BA1CAD035A}" type="presOf" srcId="{F781DCD6-5DAD-4053-9884-52CB72FC4581}" destId="{FBAE0CDF-97F5-4670-B798-25312DD5276F}" srcOrd="0" destOrd="0" presId="urn:diagrams.loki3.com/VaryingWidthList"/>
    <dgm:cxn modelId="{2E82CDCB-42AB-4F78-A59C-BB79062533DF}" type="presOf" srcId="{442C9373-49BA-4F59-9A40-CC2D3080B204}" destId="{AE0604BC-D12A-4D46-92BA-C63AF5153431}" srcOrd="0" destOrd="0" presId="urn:diagrams.loki3.com/VaryingWidthList"/>
    <dgm:cxn modelId="{FCBD4AD9-29FD-4CFB-BABC-27DED88967E2}" srcId="{FF7764D9-07D2-455C-AE21-A7639F77AFDC}" destId="{442C9373-49BA-4F59-9A40-CC2D3080B204}" srcOrd="2" destOrd="0" parTransId="{7FA402A1-6633-48C3-B584-16B17A82F327}" sibTransId="{A806DB38-74FE-478B-A83D-CB2EC6C4C64D}"/>
    <dgm:cxn modelId="{3B59CBE8-2038-4223-A482-45A3EC9DBFA0}" srcId="{FF7764D9-07D2-455C-AE21-A7639F77AFDC}" destId="{FD7AFB41-AA33-4D80-9609-21C6812FCE7F}" srcOrd="0" destOrd="0" parTransId="{7ADD68A5-C288-40E7-978D-0FEEE170A737}" sibTransId="{A78318CF-7B1B-449A-ADE6-4F1A9AC5C1E2}"/>
    <dgm:cxn modelId="{091804D9-142D-4C51-AEBC-FABB32828F7C}" type="presParOf" srcId="{815E33A5-8645-4FE9-9E46-1F7CDB1DC570}" destId="{3479001B-9D36-4F74-983E-DAA29F9FC5C5}" srcOrd="0" destOrd="0" presId="urn:diagrams.loki3.com/VaryingWidthList"/>
    <dgm:cxn modelId="{BFB57B16-3761-473E-A956-97B480DDF382}" type="presParOf" srcId="{815E33A5-8645-4FE9-9E46-1F7CDB1DC570}" destId="{74F883CB-D0B6-4A0B-A39A-F1541FEDAF3D}" srcOrd="1" destOrd="0" presId="urn:diagrams.loki3.com/VaryingWidthList"/>
    <dgm:cxn modelId="{1803F25F-A034-47BD-9267-FA3B0CC02C2A}" type="presParOf" srcId="{815E33A5-8645-4FE9-9E46-1F7CDB1DC570}" destId="{FBAE0CDF-97F5-4670-B798-25312DD5276F}" srcOrd="2" destOrd="0" presId="urn:diagrams.loki3.com/VaryingWidthList"/>
    <dgm:cxn modelId="{BBD23BF0-2D99-4C17-A03A-8CADA80F9695}" type="presParOf" srcId="{815E33A5-8645-4FE9-9E46-1F7CDB1DC570}" destId="{A14D7CA2-E6D9-4C5B-B5A8-00DD7946FFAE}" srcOrd="3" destOrd="0" presId="urn:diagrams.loki3.com/VaryingWidthList"/>
    <dgm:cxn modelId="{491AE0A9-C874-4330-ACDD-AABCC9254C11}" type="presParOf" srcId="{815E33A5-8645-4FE9-9E46-1F7CDB1DC570}" destId="{AE0604BC-D12A-4D46-92BA-C63AF5153431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930E2-F06B-4D43-823A-A5BC31605B61}">
      <dsp:nvSpPr>
        <dsp:cNvPr id="0" name=""/>
        <dsp:cNvSpPr/>
      </dsp:nvSpPr>
      <dsp:spPr>
        <a:xfrm>
          <a:off x="710067" y="0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Lean Canvas</a:t>
          </a:r>
        </a:p>
      </dsp:txBody>
      <dsp:txXfrm>
        <a:off x="710067" y="0"/>
        <a:ext cx="3220679" cy="1932407"/>
      </dsp:txXfrm>
    </dsp:sp>
    <dsp:sp modelId="{41BBD0EB-4BDC-4487-94BF-DBF77C935DE4}">
      <dsp:nvSpPr>
        <dsp:cNvPr id="0" name=""/>
        <dsp:cNvSpPr/>
      </dsp:nvSpPr>
      <dsp:spPr>
        <a:xfrm>
          <a:off x="4252814" y="471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Business Startup Cost</a:t>
          </a:r>
        </a:p>
      </dsp:txBody>
      <dsp:txXfrm>
        <a:off x="4252814" y="471"/>
        <a:ext cx="3220679" cy="1932407"/>
      </dsp:txXfrm>
    </dsp:sp>
    <dsp:sp modelId="{2F7101EC-3E1F-40C4-87CE-A1D048F5C39F}">
      <dsp:nvSpPr>
        <dsp:cNvPr id="0" name=""/>
        <dsp:cNvSpPr/>
      </dsp:nvSpPr>
      <dsp:spPr>
        <a:xfrm>
          <a:off x="710067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Revenue Projection</a:t>
          </a:r>
        </a:p>
      </dsp:txBody>
      <dsp:txXfrm>
        <a:off x="710067" y="2254946"/>
        <a:ext cx="3220679" cy="1932407"/>
      </dsp:txXfrm>
    </dsp:sp>
    <dsp:sp modelId="{A7CAFABC-355F-4B3C-8EFC-7EBE2371B19B}">
      <dsp:nvSpPr>
        <dsp:cNvPr id="0" name=""/>
        <dsp:cNvSpPr/>
      </dsp:nvSpPr>
      <dsp:spPr>
        <a:xfrm>
          <a:off x="4252814" y="2254946"/>
          <a:ext cx="3220679" cy="19324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Online Surveys</a:t>
          </a:r>
        </a:p>
      </dsp:txBody>
      <dsp:txXfrm>
        <a:off x="4252814" y="2254946"/>
        <a:ext cx="3220679" cy="1932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Philippine Dialects Translator</a:t>
          </a:r>
        </a:p>
      </dsp:txBody>
      <dsp:txXfrm>
        <a:off x="1740215" y="0"/>
        <a:ext cx="5728493" cy="1035033"/>
      </dsp:txXfrm>
    </dsp:sp>
    <dsp:sp modelId="{F5B24BF9-84C2-415A-8B0D-3C09505368CB}">
      <dsp:nvSpPr>
        <dsp:cNvPr id="0" name=""/>
        <dsp:cNvSpPr/>
      </dsp:nvSpPr>
      <dsp:spPr>
        <a:xfrm>
          <a:off x="103503" y="103503"/>
          <a:ext cx="1636712" cy="828027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1138537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Offline Vocabulary Library</a:t>
          </a:r>
        </a:p>
      </dsp:txBody>
      <dsp:txXfrm>
        <a:off x="1740215" y="1138537"/>
        <a:ext cx="5728493" cy="1035033"/>
      </dsp:txXfrm>
    </dsp:sp>
    <dsp:sp modelId="{1C648B78-E240-4090-8B47-5C724EDBF6D9}">
      <dsp:nvSpPr>
        <dsp:cNvPr id="0" name=""/>
        <dsp:cNvSpPr/>
      </dsp:nvSpPr>
      <dsp:spPr>
        <a:xfrm>
          <a:off x="103503" y="1242040"/>
          <a:ext cx="1636712" cy="828027"/>
        </a:xfrm>
        <a:prstGeom prst="round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2277074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Word of the Day</a:t>
          </a:r>
        </a:p>
      </dsp:txBody>
      <dsp:txXfrm>
        <a:off x="1740215" y="2277074"/>
        <a:ext cx="5728493" cy="1035033"/>
      </dsp:txXfrm>
    </dsp:sp>
    <dsp:sp modelId="{61B0A597-7C54-4B00-8E77-07100A42FCD1}">
      <dsp:nvSpPr>
        <dsp:cNvPr id="0" name=""/>
        <dsp:cNvSpPr/>
      </dsp:nvSpPr>
      <dsp:spPr>
        <a:xfrm>
          <a:off x="103503" y="2380577"/>
          <a:ext cx="1636712" cy="82802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5000" b="-5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3415611"/>
          <a:ext cx="8183562" cy="10350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Delegated Correction</a:t>
          </a:r>
        </a:p>
      </dsp:txBody>
      <dsp:txXfrm>
        <a:off x="1740215" y="3415611"/>
        <a:ext cx="5728493" cy="1035033"/>
      </dsp:txXfrm>
    </dsp:sp>
    <dsp:sp modelId="{8EAD9F37-FFC1-4597-88E0-AA72711CC81E}">
      <dsp:nvSpPr>
        <dsp:cNvPr id="0" name=""/>
        <dsp:cNvSpPr/>
      </dsp:nvSpPr>
      <dsp:spPr>
        <a:xfrm>
          <a:off x="103503" y="3519115"/>
          <a:ext cx="1636712" cy="828027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5000" b="-125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C740E-7F61-4A54-8DD2-C7B04FA316E5}">
      <dsp:nvSpPr>
        <dsp:cNvPr id="0" name=""/>
        <dsp:cNvSpPr/>
      </dsp:nvSpPr>
      <dsp:spPr>
        <a:xfrm>
          <a:off x="0" y="0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Social Networks</a:t>
          </a:r>
        </a:p>
      </dsp:txBody>
      <dsp:txXfrm>
        <a:off x="1719123" y="0"/>
        <a:ext cx="5728493" cy="824113"/>
      </dsp:txXfrm>
    </dsp:sp>
    <dsp:sp modelId="{F5B24BF9-84C2-415A-8B0D-3C09505368CB}">
      <dsp:nvSpPr>
        <dsp:cNvPr id="0" name=""/>
        <dsp:cNvSpPr/>
      </dsp:nvSpPr>
      <dsp:spPr>
        <a:xfrm>
          <a:off x="82411" y="82411"/>
          <a:ext cx="1636712" cy="659290"/>
        </a:xfrm>
        <a:prstGeom prst="round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81D555B-E581-474C-AB7E-7871E966B0EB}">
      <dsp:nvSpPr>
        <dsp:cNvPr id="0" name=""/>
        <dsp:cNvSpPr/>
      </dsp:nvSpPr>
      <dsp:spPr>
        <a:xfrm>
          <a:off x="0" y="906524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Blog</a:t>
          </a:r>
        </a:p>
      </dsp:txBody>
      <dsp:txXfrm>
        <a:off x="1719123" y="906524"/>
        <a:ext cx="5728493" cy="824113"/>
      </dsp:txXfrm>
    </dsp:sp>
    <dsp:sp modelId="{1C648B78-E240-4090-8B47-5C724EDBF6D9}">
      <dsp:nvSpPr>
        <dsp:cNvPr id="0" name=""/>
        <dsp:cNvSpPr/>
      </dsp:nvSpPr>
      <dsp:spPr>
        <a:xfrm>
          <a:off x="82411" y="988935"/>
          <a:ext cx="1636712" cy="659290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A1A9BD6-7E14-4B9E-ACC1-77A9C3408D2B}">
      <dsp:nvSpPr>
        <dsp:cNvPr id="0" name=""/>
        <dsp:cNvSpPr/>
      </dsp:nvSpPr>
      <dsp:spPr>
        <a:xfrm>
          <a:off x="0" y="1813048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Advertisement</a:t>
          </a:r>
        </a:p>
      </dsp:txBody>
      <dsp:txXfrm>
        <a:off x="1719123" y="1813048"/>
        <a:ext cx="5728493" cy="824113"/>
      </dsp:txXfrm>
    </dsp:sp>
    <dsp:sp modelId="{61B0A597-7C54-4B00-8E77-07100A42FCD1}">
      <dsp:nvSpPr>
        <dsp:cNvPr id="0" name=""/>
        <dsp:cNvSpPr/>
      </dsp:nvSpPr>
      <dsp:spPr>
        <a:xfrm>
          <a:off x="82411" y="1895460"/>
          <a:ext cx="1636712" cy="659290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BE3A761-AB86-4AE6-84ED-3DDF9B4249D9}">
      <dsp:nvSpPr>
        <dsp:cNvPr id="0" name=""/>
        <dsp:cNvSpPr/>
      </dsp:nvSpPr>
      <dsp:spPr>
        <a:xfrm>
          <a:off x="0" y="2719573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Email</a:t>
          </a:r>
        </a:p>
      </dsp:txBody>
      <dsp:txXfrm>
        <a:off x="1719123" y="2719573"/>
        <a:ext cx="5728493" cy="824113"/>
      </dsp:txXfrm>
    </dsp:sp>
    <dsp:sp modelId="{8EAD9F37-FFC1-4597-88E0-AA72711CC81E}">
      <dsp:nvSpPr>
        <dsp:cNvPr id="0" name=""/>
        <dsp:cNvSpPr/>
      </dsp:nvSpPr>
      <dsp:spPr>
        <a:xfrm>
          <a:off x="82411" y="2801984"/>
          <a:ext cx="1636712" cy="659290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C6105FC-3D0E-4880-82EC-3D0FC9EA8AA1}">
      <dsp:nvSpPr>
        <dsp:cNvPr id="0" name=""/>
        <dsp:cNvSpPr/>
      </dsp:nvSpPr>
      <dsp:spPr>
        <a:xfrm>
          <a:off x="0" y="3626097"/>
          <a:ext cx="8183562" cy="824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7000" rIns="213360" bIns="1270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Website</a:t>
          </a:r>
        </a:p>
      </dsp:txBody>
      <dsp:txXfrm>
        <a:off x="1719123" y="3626097"/>
        <a:ext cx="5728493" cy="824113"/>
      </dsp:txXfrm>
    </dsp:sp>
    <dsp:sp modelId="{F3A19157-86AD-479D-8584-6A591C3347A3}">
      <dsp:nvSpPr>
        <dsp:cNvPr id="0" name=""/>
        <dsp:cNvSpPr/>
      </dsp:nvSpPr>
      <dsp:spPr>
        <a:xfrm>
          <a:off x="82411" y="3708508"/>
          <a:ext cx="1636712" cy="659290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1000" b="-41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5500" dist="381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C7BC7-835E-4EBC-BFDC-A8906B97BC5F}">
      <dsp:nvSpPr>
        <dsp:cNvPr id="0" name=""/>
        <dsp:cNvSpPr/>
      </dsp:nvSpPr>
      <dsp:spPr>
        <a:xfrm>
          <a:off x="1804115" y="231100"/>
          <a:ext cx="4586459" cy="159281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91573-F76F-4026-8941-FDDC137A47E4}">
      <dsp:nvSpPr>
        <dsp:cNvPr id="0" name=""/>
        <dsp:cNvSpPr/>
      </dsp:nvSpPr>
      <dsp:spPr>
        <a:xfrm>
          <a:off x="3660031" y="4131368"/>
          <a:ext cx="888848" cy="568863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E99DE-0465-4A0E-9213-ADD7140DC951}">
      <dsp:nvSpPr>
        <dsp:cNvPr id="0" name=""/>
        <dsp:cNvSpPr/>
      </dsp:nvSpPr>
      <dsp:spPr>
        <a:xfrm>
          <a:off x="1971218" y="4586459"/>
          <a:ext cx="4266474" cy="1066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Sales Funnel</a:t>
          </a:r>
        </a:p>
      </dsp:txBody>
      <dsp:txXfrm>
        <a:off x="1971218" y="4586459"/>
        <a:ext cx="4266474" cy="1066618"/>
      </dsp:txXfrm>
    </dsp:sp>
    <dsp:sp modelId="{EEFF9738-13B3-4A3C-B745-BA430F6F7E51}">
      <dsp:nvSpPr>
        <dsp:cNvPr id="0" name=""/>
        <dsp:cNvSpPr/>
      </dsp:nvSpPr>
      <dsp:spPr>
        <a:xfrm>
          <a:off x="3471595" y="1946934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Customer’s Feedback</a:t>
          </a:r>
        </a:p>
      </dsp:txBody>
      <dsp:txXfrm>
        <a:off x="3705899" y="2181238"/>
        <a:ext cx="1131319" cy="1131319"/>
      </dsp:txXfrm>
    </dsp:sp>
    <dsp:sp modelId="{D1957E61-FF5C-4E9F-8C0B-89A40F2944AF}">
      <dsp:nvSpPr>
        <dsp:cNvPr id="0" name=""/>
        <dsp:cNvSpPr/>
      </dsp:nvSpPr>
      <dsp:spPr>
        <a:xfrm>
          <a:off x="2326758" y="776119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Social Media Ads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Influencer’s Blog</a:t>
          </a:r>
        </a:p>
      </dsp:txBody>
      <dsp:txXfrm>
        <a:off x="2561062" y="1010423"/>
        <a:ext cx="1131319" cy="1131319"/>
      </dsp:txXfrm>
    </dsp:sp>
    <dsp:sp modelId="{1DF77DD4-42DA-4C2F-A2AD-618DA802347D}">
      <dsp:nvSpPr>
        <dsp:cNvPr id="0" name=""/>
        <dsp:cNvSpPr/>
      </dsp:nvSpPr>
      <dsp:spPr>
        <a:xfrm>
          <a:off x="3962240" y="359805"/>
          <a:ext cx="1599927" cy="15999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Agency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Travel Company Website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D.O.T</a:t>
          </a:r>
        </a:p>
      </dsp:txBody>
      <dsp:txXfrm>
        <a:off x="4196544" y="594109"/>
        <a:ext cx="1131319" cy="1131319"/>
      </dsp:txXfrm>
    </dsp:sp>
    <dsp:sp modelId="{DFFE7824-1935-459E-93CD-BD36A34B5DD1}">
      <dsp:nvSpPr>
        <dsp:cNvPr id="0" name=""/>
        <dsp:cNvSpPr/>
      </dsp:nvSpPr>
      <dsp:spPr>
        <a:xfrm>
          <a:off x="1628521" y="19625"/>
          <a:ext cx="4977553" cy="398204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052545" y="0"/>
          <a:ext cx="4078471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Mobile Development</a:t>
          </a:r>
        </a:p>
      </dsp:txBody>
      <dsp:txXfrm>
        <a:off x="2052545" y="0"/>
        <a:ext cx="4078471" cy="804643"/>
      </dsp:txXfrm>
    </dsp:sp>
    <dsp:sp modelId="{9BF5040A-7BE8-4810-B463-8231731C7772}">
      <dsp:nvSpPr>
        <dsp:cNvPr id="0" name=""/>
        <dsp:cNvSpPr/>
      </dsp:nvSpPr>
      <dsp:spPr>
        <a:xfrm>
          <a:off x="2052541" y="846715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Marketing</a:t>
          </a:r>
        </a:p>
      </dsp:txBody>
      <dsp:txXfrm>
        <a:off x="2052541" y="846715"/>
        <a:ext cx="4078479" cy="804643"/>
      </dsp:txXfrm>
    </dsp:sp>
    <dsp:sp modelId="{FBAE0CDF-97F5-4670-B798-25312DD5276F}">
      <dsp:nvSpPr>
        <dsp:cNvPr id="0" name=""/>
        <dsp:cNvSpPr/>
      </dsp:nvSpPr>
      <dsp:spPr>
        <a:xfrm>
          <a:off x="2052541" y="1691590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Advertising</a:t>
          </a:r>
        </a:p>
      </dsp:txBody>
      <dsp:txXfrm>
        <a:off x="2052541" y="1691590"/>
        <a:ext cx="4078479" cy="804643"/>
      </dsp:txXfrm>
    </dsp:sp>
    <dsp:sp modelId="{AE0604BC-D12A-4D46-92BA-C63AF5153431}">
      <dsp:nvSpPr>
        <dsp:cNvPr id="0" name=""/>
        <dsp:cNvSpPr/>
      </dsp:nvSpPr>
      <dsp:spPr>
        <a:xfrm>
          <a:off x="2052537" y="2536466"/>
          <a:ext cx="4078486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Salaries</a:t>
          </a:r>
        </a:p>
      </dsp:txBody>
      <dsp:txXfrm>
        <a:off x="2052537" y="2536466"/>
        <a:ext cx="4078486" cy="804643"/>
      </dsp:txXfrm>
    </dsp:sp>
    <dsp:sp modelId="{E0AE8D40-B29C-480E-A79F-F59EE3EDA3CB}">
      <dsp:nvSpPr>
        <dsp:cNvPr id="0" name=""/>
        <dsp:cNvSpPr/>
      </dsp:nvSpPr>
      <dsp:spPr>
        <a:xfrm>
          <a:off x="2052541" y="3381341"/>
          <a:ext cx="4078479" cy="8046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Utilities</a:t>
          </a:r>
        </a:p>
      </dsp:txBody>
      <dsp:txXfrm>
        <a:off x="2052541" y="3381341"/>
        <a:ext cx="4078479" cy="804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9001B-9D36-4F74-983E-DAA29F9FC5C5}">
      <dsp:nvSpPr>
        <dsp:cNvPr id="0" name=""/>
        <dsp:cNvSpPr/>
      </dsp:nvSpPr>
      <dsp:spPr>
        <a:xfrm>
          <a:off x="2242586" y="0"/>
          <a:ext cx="3698388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Stakeholders</a:t>
          </a:r>
        </a:p>
      </dsp:txBody>
      <dsp:txXfrm>
        <a:off x="2242586" y="0"/>
        <a:ext cx="3698388" cy="1349592"/>
      </dsp:txXfrm>
    </dsp:sp>
    <dsp:sp modelId="{FBAE0CDF-97F5-4670-B798-25312DD5276F}">
      <dsp:nvSpPr>
        <dsp:cNvPr id="0" name=""/>
        <dsp:cNvSpPr/>
      </dsp:nvSpPr>
      <dsp:spPr>
        <a:xfrm>
          <a:off x="2242590" y="1419116"/>
          <a:ext cx="3698380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Paid Customers</a:t>
          </a:r>
        </a:p>
      </dsp:txBody>
      <dsp:txXfrm>
        <a:off x="2242590" y="1419116"/>
        <a:ext cx="3698380" cy="1349592"/>
      </dsp:txXfrm>
    </dsp:sp>
    <dsp:sp modelId="{AE0604BC-D12A-4D46-92BA-C63AF5153431}">
      <dsp:nvSpPr>
        <dsp:cNvPr id="0" name=""/>
        <dsp:cNvSpPr/>
      </dsp:nvSpPr>
      <dsp:spPr>
        <a:xfrm>
          <a:off x="2242591" y="2836188"/>
          <a:ext cx="3698379" cy="13495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25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Development Fees</a:t>
          </a:r>
        </a:p>
      </dsp:txBody>
      <dsp:txXfrm>
        <a:off x="2242591" y="2836188"/>
        <a:ext cx="3698379" cy="1349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#10" minVer="12.0">
  <dgm:title val=""/>
  <dgm:desc val=""/>
  <dgm:catLst>
    <dgm:cat type="process" pri="94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100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w" for="ch" forName="text" refType="w" fact="0.7"/>
              <dgm:constr type="l" for="ch" forName="text" refType="r" refFor="ch" refForName="img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w" for="ch" forName="text" refType="w" fact="0.7"/>
              <dgm:constr type="l" for="ch" forName="text" refType="w" fact="0.02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/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val="10"/>
            <dgm:constr type="bMarg" val="10"/>
          </dgm:constrLst>
          <dgm:ruleLst>
            <dgm:rule type="primFontSz" val="36" fact="NaN" max="NaN"/>
            <dgm:rule type="primFontSz" val="2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#5">
  <dgm:title val="Simple 2"/>
  <dgm:desc val="Simple 2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3739F75B-3842-4986-B379-A25F65D2E2D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75F11ED1-D598-4A47-B7BF-1BC22F958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866387FC-CCBE-45D6-8023-B2729909DF51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/>
          <a:lstStyle/>
          <a:p>
            <a:fld id="{BE1686F5-D9B0-4B87-9E68-28AD15F2A4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more language barrier,</a:t>
            </a:r>
            <a:r>
              <a:rPr lang="en-US" baseline="0" dirty="0"/>
              <a:t> Improve communication, lessen misunderstanding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63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66387FC-CCBE-45D6-8023-B2729909DF51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6F5-D9B0-4B87-9E68-28AD15F2A4F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4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99F1B-DCEB-4336-9EB0-63F5002A04E3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E4FA9-8002-4F92-A4B5-7AC80F760C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9/1/2017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DAYALEKTOR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472160"/>
          </a:xfrm>
        </p:spPr>
        <p:txBody>
          <a:bodyPr>
            <a:noAutofit/>
          </a:bodyPr>
          <a:lstStyle/>
          <a:p>
            <a:r>
              <a:rPr lang="en-US" sz="2300" dirty="0"/>
              <a:t>Belchez, Maica L.</a:t>
            </a:r>
            <a:br>
              <a:rPr lang="en-US" sz="2300" dirty="0"/>
            </a:br>
            <a:r>
              <a:rPr lang="en-US" sz="2300" dirty="0" err="1"/>
              <a:t>Carpio</a:t>
            </a:r>
            <a:r>
              <a:rPr lang="en-US" sz="2300" dirty="0"/>
              <a:t>, </a:t>
            </a:r>
            <a:r>
              <a:rPr lang="en-US" sz="2300" dirty="0" err="1"/>
              <a:t>Aira</a:t>
            </a:r>
            <a:r>
              <a:rPr lang="en-US" sz="2300" dirty="0"/>
              <a:t> Joyce A.</a:t>
            </a:r>
            <a:br>
              <a:rPr lang="en-US" sz="2300" dirty="0"/>
            </a:br>
            <a:r>
              <a:rPr lang="en-US" sz="2300" dirty="0" err="1"/>
              <a:t>Gardon</a:t>
            </a:r>
            <a:r>
              <a:rPr lang="en-US" sz="2300" dirty="0"/>
              <a:t>, Jana Marie G.</a:t>
            </a:r>
            <a:br>
              <a:rPr lang="en-US" sz="2300" dirty="0"/>
            </a:br>
            <a:r>
              <a:rPr lang="en-US" sz="2300" dirty="0" err="1"/>
              <a:t>Haboc</a:t>
            </a:r>
            <a:r>
              <a:rPr lang="en-US" sz="2300" dirty="0"/>
              <a:t>, Florence Gail G.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02358"/>
            <a:ext cx="2808312" cy="27826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Marketing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530352"/>
            <a:ext cx="8183880" cy="418795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PH" sz="6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“NEVER GET LOST IN TRANSLATION”</a:t>
            </a:r>
          </a:p>
        </p:txBody>
      </p:sp>
    </p:spTree>
    <p:extLst>
      <p:ext uri="{BB962C8B-B14F-4D97-AF65-F5344CB8AC3E}">
        <p14:creationId xmlns:p14="http://schemas.microsoft.com/office/powerpoint/2010/main" val="336099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Channels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829479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0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Customer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Filipinos/Foreigners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Both female and male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18 and above</a:t>
            </a:r>
          </a:p>
          <a:p>
            <a:pPr>
              <a:buFont typeface="Wingdings 2" panose="05020102010507070707" pitchFamily="18" charset="2"/>
              <a:buChar char=""/>
            </a:pPr>
            <a:r>
              <a:rPr lang="en-US" sz="3000" dirty="0"/>
              <a:t>Tourists</a:t>
            </a:r>
            <a:r>
              <a:rPr lang="en-PH" sz="3000" dirty="0"/>
              <a:t> and Travelers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1394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898103"/>
              </p:ext>
            </p:extLst>
          </p:nvPr>
        </p:nvGraphicFramePr>
        <p:xfrm>
          <a:off x="467544" y="476672"/>
          <a:ext cx="8208912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4691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Cost Structure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598077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8576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Revenue Streams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657744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640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662054"/>
            <a:ext cx="8183880" cy="1533892"/>
          </a:xfrm>
        </p:spPr>
        <p:txBody>
          <a:bodyPr anchor="ctr">
            <a:noAutofit/>
          </a:bodyPr>
          <a:lstStyle/>
          <a:p>
            <a:r>
              <a:rPr lang="en-US" sz="5300" dirty="0"/>
              <a:t>Business Startup Cost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1609480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590641"/>
              </p:ext>
            </p:extLst>
          </p:nvPr>
        </p:nvGraphicFramePr>
        <p:xfrm>
          <a:off x="467544" y="420097"/>
          <a:ext cx="6552727" cy="1487805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723">
                  <a:extLst>
                    <a:ext uri="{9D8B030D-6E8A-4147-A177-3AD203B41FA5}">
                      <a16:colId xmlns:a16="http://schemas.microsoft.com/office/drawing/2014/main" val="60524709"/>
                    </a:ext>
                  </a:extLst>
                </a:gridCol>
                <a:gridCol w="1263668">
                  <a:extLst>
                    <a:ext uri="{9D8B030D-6E8A-4147-A177-3AD203B41FA5}">
                      <a16:colId xmlns:a16="http://schemas.microsoft.com/office/drawing/2014/main" val="3400164603"/>
                    </a:ext>
                  </a:extLst>
                </a:gridCol>
                <a:gridCol w="1263668">
                  <a:extLst>
                    <a:ext uri="{9D8B030D-6E8A-4147-A177-3AD203B41FA5}">
                      <a16:colId xmlns:a16="http://schemas.microsoft.com/office/drawing/2014/main" val="517197909"/>
                    </a:ext>
                  </a:extLst>
                </a:gridCol>
                <a:gridCol w="1263668">
                  <a:extLst>
                    <a:ext uri="{9D8B030D-6E8A-4147-A177-3AD203B41FA5}">
                      <a16:colId xmlns:a16="http://schemas.microsoft.com/office/drawing/2014/main" val="21169901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Personnel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Salary (monthly)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1054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Project Manager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₱36,667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₱660,006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2331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Business Analyst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₱18,841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6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₱113,046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43443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Mobile Applications Developer (Android)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₱26,667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₱480,006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2336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Database Developer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₱15,501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9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₱139,509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6077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Quality Assurance Analyst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₱12,112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₱36,336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97588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₱1,428,903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76611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90608"/>
              </p:ext>
            </p:extLst>
          </p:nvPr>
        </p:nvGraphicFramePr>
        <p:xfrm>
          <a:off x="2123729" y="1907902"/>
          <a:ext cx="6552632" cy="9525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685">
                  <a:extLst>
                    <a:ext uri="{9D8B030D-6E8A-4147-A177-3AD203B41FA5}">
                      <a16:colId xmlns:a16="http://schemas.microsoft.com/office/drawing/2014/main" val="2166273623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2034104171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3603715156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25737538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Software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Price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28888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Android Studio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8086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Firebase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1432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SQLite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Free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-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006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-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603271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71500"/>
              </p:ext>
            </p:extLst>
          </p:nvPr>
        </p:nvGraphicFramePr>
        <p:xfrm>
          <a:off x="467544" y="2860402"/>
          <a:ext cx="6552727" cy="1905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726">
                  <a:extLst>
                    <a:ext uri="{9D8B030D-6E8A-4147-A177-3AD203B41FA5}">
                      <a16:colId xmlns:a16="http://schemas.microsoft.com/office/drawing/2014/main" val="1602631463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3663161867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927241109"/>
                    </a:ext>
                  </a:extLst>
                </a:gridCol>
                <a:gridCol w="1263667">
                  <a:extLst>
                    <a:ext uri="{9D8B030D-6E8A-4147-A177-3AD203B41FA5}">
                      <a16:colId xmlns:a16="http://schemas.microsoft.com/office/drawing/2014/main" val="33675802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 dirty="0">
                          <a:effectLst/>
                        </a:rPr>
                        <a:t>Facilities/Utilities/Equipment/Furniture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Price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Total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434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Working Space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₱9,000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₱162,000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8643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Computers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550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Laptops (for backup)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11973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Tables (4)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₱2,185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₱8,740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835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Chairs (4)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₱980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₱3,920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13025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Aircon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₱2,413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₱2,413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2823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Internet Access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₱1,797.05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₱32,346.90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4388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Electricity, Water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₱2,568.21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₱46,227.78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6036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₱345,647.68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045993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95024"/>
              </p:ext>
            </p:extLst>
          </p:nvPr>
        </p:nvGraphicFramePr>
        <p:xfrm>
          <a:off x="2123729" y="4765402"/>
          <a:ext cx="6552630" cy="762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761683">
                  <a:extLst>
                    <a:ext uri="{9D8B030D-6E8A-4147-A177-3AD203B41FA5}">
                      <a16:colId xmlns:a16="http://schemas.microsoft.com/office/drawing/2014/main" val="3905968808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950089543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1875688787"/>
                    </a:ext>
                  </a:extLst>
                </a:gridCol>
                <a:gridCol w="1263649">
                  <a:extLst>
                    <a:ext uri="{9D8B030D-6E8A-4147-A177-3AD203B41FA5}">
                      <a16:colId xmlns:a16="http://schemas.microsoft.com/office/drawing/2014/main" val="33876567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Advertisement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Price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Duration (month)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35068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Advertising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₱10,000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₱180,000</a:t>
                      </a:r>
                      <a:endParaRPr lang="en-PH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1400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Marketing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u="none" strike="noStrike">
                          <a:effectLst/>
                        </a:rPr>
                        <a:t>₱20,000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18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>
                          <a:effectLst/>
                        </a:rPr>
                        <a:t>₱360,000</a:t>
                      </a:r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1090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PH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100" u="none" strike="noStrike" dirty="0">
                          <a:effectLst/>
                        </a:rPr>
                        <a:t>₱540,000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79183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2980"/>
              </p:ext>
            </p:extLst>
          </p:nvPr>
        </p:nvGraphicFramePr>
        <p:xfrm>
          <a:off x="467544" y="5527402"/>
          <a:ext cx="3759200" cy="3810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2579097">
                  <a:extLst>
                    <a:ext uri="{9D8B030D-6E8A-4147-A177-3AD203B41FA5}">
                      <a16:colId xmlns:a16="http://schemas.microsoft.com/office/drawing/2014/main" val="1006029942"/>
                    </a:ext>
                  </a:extLst>
                </a:gridCol>
                <a:gridCol w="1180103">
                  <a:extLst>
                    <a:ext uri="{9D8B030D-6E8A-4147-A177-3AD203B41FA5}">
                      <a16:colId xmlns:a16="http://schemas.microsoft.com/office/drawing/2014/main" val="22242799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 dirty="0">
                          <a:effectLst/>
                        </a:rPr>
                        <a:t>Contingency Cost</a:t>
                      </a:r>
                      <a:endParaRPr lang="en-PH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100" u="none" strike="noStrike" dirty="0">
                          <a:effectLst/>
                        </a:rPr>
                        <a:t>₱53,236.52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92897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PH" sz="1100" u="none" strike="noStrike">
                          <a:effectLst/>
                        </a:rPr>
                        <a:t>Overall Total</a:t>
                      </a:r>
                      <a:endParaRPr lang="en-PH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PH" sz="1100" u="none" strike="noStrike" dirty="0">
                          <a:effectLst/>
                        </a:rPr>
                        <a:t>₱2,367,787.20</a:t>
                      </a:r>
                      <a:endParaRPr lang="en-PH" sz="1100" b="1" i="0" u="none" strike="noStrike" dirty="0">
                        <a:solidFill>
                          <a:srgbClr val="FA7D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50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81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Revenue Projection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2988315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1052736"/>
            <a:ext cx="8183880" cy="40324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500" b="1" dirty="0"/>
              <a:t>GOAL</a:t>
            </a:r>
          </a:p>
          <a:p>
            <a:pPr marL="0" indent="0" algn="ctr">
              <a:buNone/>
            </a:pPr>
            <a:endParaRPr lang="en-US" sz="3000" b="1" dirty="0"/>
          </a:p>
          <a:p>
            <a:pPr marL="0" indent="0" algn="ctr">
              <a:buNone/>
            </a:pPr>
            <a:r>
              <a:rPr lang="en-PH" sz="3000" dirty="0"/>
              <a:t>₱1,774,550.68 in sales within 548 days</a:t>
            </a:r>
          </a:p>
          <a:p>
            <a:pPr marL="0" indent="0" algn="ctr">
              <a:buNone/>
            </a:pPr>
            <a:endParaRPr lang="en-PH" sz="3000" dirty="0"/>
          </a:p>
          <a:p>
            <a:pPr marL="0" indent="0" algn="ctr">
              <a:buNone/>
            </a:pPr>
            <a:r>
              <a:rPr lang="en-US" sz="3000" dirty="0"/>
              <a:t>That’s 33 downloads at </a:t>
            </a:r>
            <a:r>
              <a:rPr lang="en-PH" sz="3000" dirty="0"/>
              <a:t>₱100 each</a:t>
            </a:r>
          </a:p>
          <a:p>
            <a:pPr marL="0" indent="0" algn="ctr">
              <a:buNone/>
            </a:pPr>
            <a:endParaRPr lang="en-PH" sz="3000" dirty="0"/>
          </a:p>
          <a:p>
            <a:pPr marL="0" indent="0" algn="ctr">
              <a:buNone/>
            </a:pPr>
            <a:r>
              <a:rPr lang="en-US" sz="3000" dirty="0"/>
              <a:t>The conversion rate is 2.35%, there will be 1,378 users a day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76429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Overview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186012"/>
              </p:ext>
            </p:extLst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Online Surveys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3095079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1 – Pain Points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336125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</p:spPr>
      </p:pic>
    </p:spTree>
    <p:extLst>
      <p:ext uri="{BB962C8B-B14F-4D97-AF65-F5344CB8AC3E}">
        <p14:creationId xmlns:p14="http://schemas.microsoft.com/office/powerpoint/2010/main" val="1263619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19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22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20888"/>
            <a:ext cx="8183880" cy="1533892"/>
          </a:xfrm>
        </p:spPr>
        <p:txBody>
          <a:bodyPr anchor="ctr">
            <a:noAutofit/>
          </a:bodyPr>
          <a:lstStyle/>
          <a:p>
            <a:pPr algn="ctr"/>
            <a:r>
              <a:rPr lang="en-US" sz="4500" u="sng" dirty="0"/>
              <a:t>Part 2 – Features</a:t>
            </a:r>
            <a:endParaRPr lang="en-PH" sz="4500" u="sng" dirty="0"/>
          </a:p>
        </p:txBody>
      </p:sp>
    </p:spTree>
    <p:extLst>
      <p:ext uri="{BB962C8B-B14F-4D97-AF65-F5344CB8AC3E}">
        <p14:creationId xmlns:p14="http://schemas.microsoft.com/office/powerpoint/2010/main" val="2080387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00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37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476672"/>
            <a:ext cx="8208912" cy="26642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20891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9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4" r="4050"/>
          <a:stretch/>
        </p:blipFill>
        <p:spPr>
          <a:xfrm>
            <a:off x="469851" y="476672"/>
            <a:ext cx="4030141" cy="2664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4644008" y="476671"/>
            <a:ext cx="4032448" cy="26642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538" r="4116"/>
          <a:stretch/>
        </p:blipFill>
        <p:spPr>
          <a:xfrm>
            <a:off x="2555776" y="3212976"/>
            <a:ext cx="4032448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5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903220"/>
            <a:ext cx="8183880" cy="1051560"/>
          </a:xfrm>
        </p:spPr>
        <p:txBody>
          <a:bodyPr anchor="ctr">
            <a:normAutofit/>
          </a:bodyPr>
          <a:lstStyle/>
          <a:p>
            <a:r>
              <a:rPr lang="en-US" sz="5300" dirty="0"/>
              <a:t>Lean Canvas</a:t>
            </a:r>
            <a:endParaRPr lang="en-PH" sz="5300" dirty="0"/>
          </a:p>
        </p:txBody>
      </p:sp>
    </p:spTree>
    <p:extLst>
      <p:ext uri="{BB962C8B-B14F-4D97-AF65-F5344CB8AC3E}">
        <p14:creationId xmlns:p14="http://schemas.microsoft.com/office/powerpoint/2010/main" val="715577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t="2645" r="4116"/>
          <a:stretch/>
        </p:blipFill>
        <p:spPr>
          <a:xfrm>
            <a:off x="469851" y="476671"/>
            <a:ext cx="4030141" cy="26642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9" t="2001" r="3983"/>
          <a:stretch/>
        </p:blipFill>
        <p:spPr>
          <a:xfrm>
            <a:off x="4644008" y="476671"/>
            <a:ext cx="4030141" cy="26642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5" r="4049"/>
          <a:stretch/>
        </p:blipFill>
        <p:spPr>
          <a:xfrm>
            <a:off x="2556930" y="3212976"/>
            <a:ext cx="4030141" cy="266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924944"/>
            <a:ext cx="4762872" cy="2448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0457"/>
            <a:ext cx="4762872" cy="24482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49710"/>
            <a:ext cx="8208912" cy="3358580"/>
          </a:xfrm>
        </p:spPr>
      </p:pic>
    </p:spTree>
    <p:extLst>
      <p:ext uri="{BB962C8B-B14F-4D97-AF65-F5344CB8AC3E}">
        <p14:creationId xmlns:p14="http://schemas.microsoft.com/office/powerpoint/2010/main" val="152315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0" r="3736"/>
          <a:stretch/>
        </p:blipFill>
        <p:spPr>
          <a:xfrm>
            <a:off x="467544" y="476672"/>
            <a:ext cx="4032448" cy="266429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r="3704"/>
          <a:stretch/>
        </p:blipFill>
        <p:spPr>
          <a:xfrm>
            <a:off x="4644008" y="476672"/>
            <a:ext cx="4032448" cy="2664296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146" y="3212976"/>
            <a:ext cx="4035846" cy="26885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9" r="4116"/>
          <a:stretch/>
        </p:blipFill>
        <p:spPr>
          <a:xfrm>
            <a:off x="4644008" y="3212976"/>
            <a:ext cx="4032448" cy="26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02920" y="5373216"/>
            <a:ext cx="8183880" cy="661824"/>
          </a:xfrm>
        </p:spPr>
        <p:txBody>
          <a:bodyPr>
            <a:noAutofit/>
          </a:bodyPr>
          <a:lstStyle/>
          <a:p>
            <a:r>
              <a:rPr lang="en-US" sz="4500" dirty="0"/>
              <a:t>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728" y="1636262"/>
            <a:ext cx="3997072" cy="23042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76672"/>
            <a:ext cx="3997072" cy="23042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3068960"/>
            <a:ext cx="399707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5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/>
              <a:t>Features</a:t>
            </a:r>
          </a:p>
        </p:txBody>
      </p:sp>
      <p:graphicFrame>
        <p:nvGraphicFramePr>
          <p:cNvPr id="4" name="Diagram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35817"/>
              </p:ext>
            </p:extLst>
          </p:nvPr>
        </p:nvGraphicFramePr>
        <p:xfrm>
          <a:off x="503238" y="530225"/>
          <a:ext cx="8183562" cy="445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914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4500" dirty="0"/>
              <a:t>Situational Benefits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453128"/>
          </a:xfrm>
        </p:spPr>
        <p:txBody>
          <a:bodyPr numCol="1" anchor="ctr">
            <a:noAutofit/>
          </a:bodyPr>
          <a:lstStyle/>
          <a:p>
            <a:pPr>
              <a:buFont typeface="Wingdings 2" panose="05020102010507070707" pitchFamily="18" charset="2"/>
              <a:buChar char="R"/>
            </a:pPr>
            <a:r>
              <a:rPr lang="en-US" sz="3000" dirty="0"/>
              <a:t>Improve vocabulary and check pronunciation</a:t>
            </a:r>
          </a:p>
          <a:p>
            <a:pPr>
              <a:buFont typeface="Wingdings 2" panose="05020102010507070707" pitchFamily="18" charset="2"/>
              <a:buChar char="R"/>
            </a:pPr>
            <a:r>
              <a:rPr lang="en-US" sz="3000" dirty="0"/>
              <a:t>Build self-confidence in talking to other people using other dialects</a:t>
            </a:r>
          </a:p>
          <a:p>
            <a:pPr>
              <a:buFont typeface="Wingdings 2" panose="05020102010507070707" pitchFamily="18" charset="2"/>
              <a:buChar char="R"/>
            </a:pPr>
            <a:r>
              <a:rPr lang="en-US" sz="3000" dirty="0"/>
              <a:t>Make travelling in the Philippines so much easier</a:t>
            </a:r>
          </a:p>
        </p:txBody>
      </p:sp>
    </p:spTree>
    <p:extLst>
      <p:ext uri="{BB962C8B-B14F-4D97-AF65-F5344CB8AC3E}">
        <p14:creationId xmlns:p14="http://schemas.microsoft.com/office/powerpoint/2010/main" val="905279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JhengHei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</a:minorFont>
    </a:fontScheme>
    <a:fmtScheme name="Office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40000">
              <a:schemeClr val="phClr">
                <a:shade val="70000"/>
                <a:satMod val="145000"/>
              </a:schemeClr>
            </a:gs>
            <a:gs pos="100000">
              <a:schemeClr val="phClr">
                <a:tint val="85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89960CF-9239-4220-9465-12A4532FCB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Product overview presentation</Template>
  <TotalTime>0</TotalTime>
  <Words>368</Words>
  <Application>Microsoft Office PowerPoint</Application>
  <PresentationFormat>On-screen Show (4:3)</PresentationFormat>
  <Paragraphs>170</Paragraphs>
  <Slides>30</Slides>
  <Notes>6</Notes>
  <HiddenSlides>11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Verdana</vt:lpstr>
      <vt:lpstr>Wingdings 2</vt:lpstr>
      <vt:lpstr>Aspect</vt:lpstr>
      <vt:lpstr>DAYALEKTOR</vt:lpstr>
      <vt:lpstr>Overview</vt:lpstr>
      <vt:lpstr>Lean Canvas</vt:lpstr>
      <vt:lpstr>Problems</vt:lpstr>
      <vt:lpstr>PowerPoint Presentation</vt:lpstr>
      <vt:lpstr>PowerPoint Presentation</vt:lpstr>
      <vt:lpstr>Solutions</vt:lpstr>
      <vt:lpstr>Features</vt:lpstr>
      <vt:lpstr>Situational Benefits</vt:lpstr>
      <vt:lpstr>Marketing Message</vt:lpstr>
      <vt:lpstr>Channels</vt:lpstr>
      <vt:lpstr>Customer Segments</vt:lpstr>
      <vt:lpstr>PowerPoint Presentation</vt:lpstr>
      <vt:lpstr>Cost Structure</vt:lpstr>
      <vt:lpstr>Revenue Streams</vt:lpstr>
      <vt:lpstr>Business Startup Cost</vt:lpstr>
      <vt:lpstr>PowerPoint Presentation</vt:lpstr>
      <vt:lpstr>Revenue Projection</vt:lpstr>
      <vt:lpstr>PowerPoint Presentation</vt:lpstr>
      <vt:lpstr>Online Surveys</vt:lpstr>
      <vt:lpstr>Part 1 – Pain Points</vt:lpstr>
      <vt:lpstr>PowerPoint Presentation</vt:lpstr>
      <vt:lpstr>PowerPoint Presentation</vt:lpstr>
      <vt:lpstr>PowerPoint Presentation</vt:lpstr>
      <vt:lpstr>Part 2 –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2017-08-24T12:18:37Z</dcterms:created>
  <dcterms:modified xsi:type="dcterms:W3CDTF">2017-09-01T11:44:41Z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TC100902499990</vt:lpwstr>
  </property>
</Properties>
</file>