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353" autoAdjust="0"/>
    <p:restoredTop sz="94660"/>
  </p:normalViewPr>
  <p:slideViewPr>
    <p:cSldViewPr snapToGrid="0">
      <p:cViewPr varScale="1">
        <p:scale>
          <a:sx n="77" d="100"/>
          <a:sy n="77" d="100"/>
        </p:scale>
        <p:origin x="120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6/29/2017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6/29/2017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6/29/2017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6/29/2017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6/29/2017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6/29/2017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6/29/2017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6/29/2017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6/29/2017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6/29/2017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6/29/2017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6/29/2017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2201204"/>
            <a:ext cx="5518066" cy="2455592"/>
          </a:xfrm>
        </p:spPr>
        <p:txBody>
          <a:bodyPr anchor="ctr">
            <a:noAutofit/>
          </a:bodyPr>
          <a:lstStyle/>
          <a:p>
            <a:pPr algn="ctr"/>
            <a:r>
              <a:rPr lang="en-PH" dirty="0"/>
              <a:t>APP IDEAS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4656796"/>
            <a:ext cx="5357600" cy="1475516"/>
          </a:xfrm>
        </p:spPr>
        <p:txBody>
          <a:bodyPr>
            <a:noAutofit/>
          </a:bodyPr>
          <a:lstStyle/>
          <a:p>
            <a:r>
              <a:rPr lang="en-PH" sz="2000" dirty="0"/>
              <a:t>Belchez, Maica L.</a:t>
            </a:r>
            <a:br>
              <a:rPr lang="en-PH" sz="2000" dirty="0"/>
            </a:br>
            <a:r>
              <a:rPr lang="en-PH" sz="2000" dirty="0" err="1"/>
              <a:t>Carpio</a:t>
            </a:r>
            <a:r>
              <a:rPr lang="en-PH" sz="2000" dirty="0"/>
              <a:t>, </a:t>
            </a:r>
            <a:r>
              <a:rPr lang="en-PH" sz="2000" dirty="0" err="1"/>
              <a:t>Aira</a:t>
            </a:r>
            <a:r>
              <a:rPr lang="en-PH" sz="2000" dirty="0"/>
              <a:t> Joyce A.</a:t>
            </a:r>
            <a:br>
              <a:rPr lang="en-PH" sz="2000" dirty="0"/>
            </a:br>
            <a:r>
              <a:rPr lang="en-PH" sz="2000" dirty="0" err="1"/>
              <a:t>Gardon</a:t>
            </a:r>
            <a:r>
              <a:rPr lang="en-PH" sz="2000" dirty="0"/>
              <a:t>, Jana Marie G.</a:t>
            </a:r>
            <a:br>
              <a:rPr lang="en-PH" sz="2000" dirty="0"/>
            </a:br>
            <a:r>
              <a:rPr lang="en-PH" sz="2000" dirty="0" err="1"/>
              <a:t>Haboc</a:t>
            </a:r>
            <a:r>
              <a:rPr lang="en-PH" sz="2000" dirty="0"/>
              <a:t>, Florence Gail G.</a:t>
            </a:r>
          </a:p>
        </p:txBody>
      </p:sp>
    </p:spTree>
    <p:extLst>
      <p:ext uri="{BB962C8B-B14F-4D97-AF65-F5344CB8AC3E}">
        <p14:creationId xmlns:p14="http://schemas.microsoft.com/office/powerpoint/2010/main" val="226031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2201204"/>
            <a:ext cx="5518066" cy="2455592"/>
          </a:xfrm>
        </p:spPr>
        <p:txBody>
          <a:bodyPr anchor="ctr">
            <a:noAutofit/>
          </a:bodyPr>
          <a:lstStyle/>
          <a:p>
            <a:pPr algn="ctr"/>
            <a:r>
              <a:rPr lang="en-PH" dirty="0" err="1"/>
              <a:t>Dayalektor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989814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1653075"/>
              </p:ext>
            </p:extLst>
          </p:nvPr>
        </p:nvGraphicFramePr>
        <p:xfrm>
          <a:off x="2197894" y="1009969"/>
          <a:ext cx="7796212" cy="195072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3898106">
                  <a:extLst>
                    <a:ext uri="{9D8B030D-6E8A-4147-A177-3AD203B41FA5}">
                      <a16:colId xmlns:a16="http://schemas.microsoft.com/office/drawing/2014/main" val="1371716249"/>
                    </a:ext>
                  </a:extLst>
                </a:gridCol>
                <a:gridCol w="3898106">
                  <a:extLst>
                    <a:ext uri="{9D8B030D-6E8A-4147-A177-3AD203B41FA5}">
                      <a16:colId xmlns:a16="http://schemas.microsoft.com/office/drawing/2014/main" val="37282787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sz="2000" dirty="0"/>
                        <a:t>PAIN</a:t>
                      </a:r>
                      <a:r>
                        <a:rPr lang="en-PH" sz="2000" baseline="0" dirty="0"/>
                        <a:t> POINTS</a:t>
                      </a:r>
                      <a:endParaRPr lang="en-PH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000" dirty="0"/>
                        <a:t>FEATURES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925459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PH" sz="1600" dirty="0"/>
                        <a:t>Language</a:t>
                      </a:r>
                      <a:r>
                        <a:rPr lang="en-PH" sz="1600" baseline="0" dirty="0"/>
                        <a:t> barriers</a:t>
                      </a: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PH" sz="1600" baseline="0" dirty="0"/>
                        <a:t>Misunderstanding</a:t>
                      </a:r>
                      <a:endParaRPr lang="en-PH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PH" sz="1600" dirty="0"/>
                        <a:t>Philippine dialect translator</a:t>
                      </a: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PH" sz="1600" dirty="0"/>
                        <a:t>Vocabulary</a:t>
                      </a:r>
                      <a:r>
                        <a:rPr lang="en-PH" sz="1600" baseline="0" dirty="0"/>
                        <a:t> library</a:t>
                      </a:r>
                      <a:endParaRPr lang="en-PH" sz="1600" dirty="0"/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PH" sz="1600" i="0" dirty="0"/>
                        <a:t>Voice activation</a:t>
                      </a: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PH" sz="1600" dirty="0"/>
                        <a:t>Voice dictation</a:t>
                      </a: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PH" sz="1600" dirty="0"/>
                        <a:t>Text-to-Speech</a:t>
                      </a: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PH" sz="1600" dirty="0"/>
                        <a:t>Delegated correction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0228997"/>
                  </a:ext>
                </a:extLst>
              </a:tr>
            </a:tbl>
          </a:graphicData>
        </a:graphic>
      </p:graphicFrame>
      <p:graphicFrame>
        <p:nvGraphicFramePr>
          <p:cNvPr id="6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59712934"/>
              </p:ext>
            </p:extLst>
          </p:nvPr>
        </p:nvGraphicFramePr>
        <p:xfrm>
          <a:off x="2197894" y="2960689"/>
          <a:ext cx="7796212" cy="316992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3898106">
                  <a:extLst>
                    <a:ext uri="{9D8B030D-6E8A-4147-A177-3AD203B41FA5}">
                      <a16:colId xmlns:a16="http://schemas.microsoft.com/office/drawing/2014/main" val="1371716249"/>
                    </a:ext>
                  </a:extLst>
                </a:gridCol>
                <a:gridCol w="3898106">
                  <a:extLst>
                    <a:ext uri="{9D8B030D-6E8A-4147-A177-3AD203B41FA5}">
                      <a16:colId xmlns:a16="http://schemas.microsoft.com/office/drawing/2014/main" val="37282787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sz="2000" baseline="0" dirty="0"/>
                        <a:t>PLEASURE POINTS</a:t>
                      </a:r>
                      <a:endParaRPr lang="en-PH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000" dirty="0"/>
                        <a:t>CAPABILITIES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925459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PH" sz="1600" dirty="0"/>
                        <a:t>No</a:t>
                      </a:r>
                      <a:r>
                        <a:rPr lang="en-PH" sz="1600" baseline="0" dirty="0"/>
                        <a:t> more language barriers</a:t>
                      </a: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PH" sz="1600" baseline="0" dirty="0"/>
                        <a:t>Improves communication</a:t>
                      </a:r>
                      <a:endParaRPr lang="en-PH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PH" sz="1600" dirty="0"/>
                        <a:t>Translate</a:t>
                      </a:r>
                      <a:r>
                        <a:rPr lang="en-PH" sz="1600" baseline="0" dirty="0"/>
                        <a:t> Philippine dialects into English or Filipino language and vice versa</a:t>
                      </a:r>
                      <a:endParaRPr lang="en-PH" sz="1600" dirty="0"/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PH" sz="1600" dirty="0"/>
                        <a:t>Improve vocabulary</a:t>
                      </a:r>
                      <a:r>
                        <a:rPr lang="en-PH" sz="1600" baseline="0" dirty="0"/>
                        <a:t> and check pronunciation</a:t>
                      </a: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PH" sz="1600" baseline="0" dirty="0"/>
                        <a:t>Auto-responds to any set of phrases</a:t>
                      </a: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PH" sz="1600" baseline="0" dirty="0"/>
                        <a:t>Direct voice delivery as a better experience</a:t>
                      </a: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PH" sz="1600" baseline="0" dirty="0"/>
                        <a:t>The app will pronounce the word</a:t>
                      </a: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PH" sz="1600" baseline="0" dirty="0"/>
                        <a:t>Ask someone, in the forum, for correction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97414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3621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041" y="2201204"/>
            <a:ext cx="5518066" cy="2455592"/>
          </a:xfrm>
        </p:spPr>
        <p:txBody>
          <a:bodyPr anchor="ctr">
            <a:noAutofit/>
          </a:bodyPr>
          <a:lstStyle/>
          <a:p>
            <a:pPr algn="ctr"/>
            <a:r>
              <a:rPr lang="en-PH" dirty="0" err="1"/>
              <a:t>Pharmasys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749573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09534642"/>
              </p:ext>
            </p:extLst>
          </p:nvPr>
        </p:nvGraphicFramePr>
        <p:xfrm>
          <a:off x="2197894" y="1891801"/>
          <a:ext cx="7796212" cy="121920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3898106">
                  <a:extLst>
                    <a:ext uri="{9D8B030D-6E8A-4147-A177-3AD203B41FA5}">
                      <a16:colId xmlns:a16="http://schemas.microsoft.com/office/drawing/2014/main" val="1371716249"/>
                    </a:ext>
                  </a:extLst>
                </a:gridCol>
                <a:gridCol w="3898106">
                  <a:extLst>
                    <a:ext uri="{9D8B030D-6E8A-4147-A177-3AD203B41FA5}">
                      <a16:colId xmlns:a16="http://schemas.microsoft.com/office/drawing/2014/main" val="372827872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PH" sz="2000" dirty="0"/>
                        <a:t>PAIN</a:t>
                      </a:r>
                      <a:r>
                        <a:rPr lang="en-PH" sz="2000" baseline="0" dirty="0"/>
                        <a:t> POINTS</a:t>
                      </a:r>
                      <a:endParaRPr lang="en-PH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000" dirty="0"/>
                        <a:t>FEATURES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925459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PH" sz="1600" dirty="0"/>
                        <a:t>Difficulty</a:t>
                      </a:r>
                      <a:r>
                        <a:rPr lang="en-PH" sz="1600" baseline="0" dirty="0"/>
                        <a:t> in tracking available items</a:t>
                      </a: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US" sz="1600" baseline="0" dirty="0"/>
                        <a:t>Time consuming in locating pharmacy</a:t>
                      </a:r>
                      <a:endParaRPr lang="en-PH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Pharmacy</a:t>
                      </a:r>
                      <a:r>
                        <a:rPr lang="en-US" sz="1600" baseline="0" dirty="0"/>
                        <a:t> Locator </a:t>
                      </a: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US" sz="1600" baseline="0" dirty="0"/>
                        <a:t>Monitor Items’ Availability</a:t>
                      </a: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US" sz="1600" baseline="0" dirty="0"/>
                        <a:t>Quantity checker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0228997"/>
                  </a:ext>
                </a:extLst>
              </a:tr>
            </a:tbl>
          </a:graphicData>
        </a:graphic>
      </p:graphicFrame>
      <p:graphicFrame>
        <p:nvGraphicFramePr>
          <p:cNvPr id="6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14157474"/>
              </p:ext>
            </p:extLst>
          </p:nvPr>
        </p:nvGraphicFramePr>
        <p:xfrm>
          <a:off x="2197894" y="3111001"/>
          <a:ext cx="7796212" cy="219456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3898106">
                  <a:extLst>
                    <a:ext uri="{9D8B030D-6E8A-4147-A177-3AD203B41FA5}">
                      <a16:colId xmlns:a16="http://schemas.microsoft.com/office/drawing/2014/main" val="1371716249"/>
                    </a:ext>
                  </a:extLst>
                </a:gridCol>
                <a:gridCol w="3898106">
                  <a:extLst>
                    <a:ext uri="{9D8B030D-6E8A-4147-A177-3AD203B41FA5}">
                      <a16:colId xmlns:a16="http://schemas.microsoft.com/office/drawing/2014/main" val="37282787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sz="2000" baseline="0" dirty="0"/>
                        <a:t>PLEASURE POINTS</a:t>
                      </a:r>
                      <a:endParaRPr lang="en-PH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000" dirty="0"/>
                        <a:t>CAPABILITIES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925459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PH" sz="1600" dirty="0"/>
                        <a:t>Customer convenience</a:t>
                      </a:r>
                      <a:endParaRPr lang="en-PH" sz="1600" baseline="0" dirty="0"/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PH" sz="1600" baseline="0" dirty="0"/>
                        <a:t>Easier accessibility </a:t>
                      </a:r>
                      <a:endParaRPr lang="en-PH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PH" sz="1600" dirty="0"/>
                        <a:t>Can able</a:t>
                      </a:r>
                      <a:r>
                        <a:rPr lang="en-PH" sz="1600" baseline="0" dirty="0"/>
                        <a:t> to locate nearest Pharmacy with available item</a:t>
                      </a: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US" sz="1600" baseline="0" dirty="0"/>
                        <a:t>Customers can check whether an item is available in particular pharmacy</a:t>
                      </a:r>
                      <a:endParaRPr lang="en-PH" sz="1600" dirty="0"/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PH" sz="1600" dirty="0"/>
                        <a:t>Tracks the number of item per</a:t>
                      </a:r>
                      <a:r>
                        <a:rPr lang="en-PH" sz="1600" baseline="0" dirty="0"/>
                        <a:t> Pharmacy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97414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45358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041" y="2201204"/>
            <a:ext cx="5518066" cy="2455592"/>
          </a:xfrm>
        </p:spPr>
        <p:txBody>
          <a:bodyPr anchor="ctr">
            <a:noAutofit/>
          </a:bodyPr>
          <a:lstStyle/>
          <a:p>
            <a:pPr algn="ctr"/>
            <a:r>
              <a:rPr lang="en-US" dirty="0" err="1"/>
              <a:t>CommutApp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1414817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7468943"/>
              </p:ext>
            </p:extLst>
          </p:nvPr>
        </p:nvGraphicFramePr>
        <p:xfrm>
          <a:off x="2197894" y="1941905"/>
          <a:ext cx="7796212" cy="146304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3898106">
                  <a:extLst>
                    <a:ext uri="{9D8B030D-6E8A-4147-A177-3AD203B41FA5}">
                      <a16:colId xmlns:a16="http://schemas.microsoft.com/office/drawing/2014/main" val="1371716249"/>
                    </a:ext>
                  </a:extLst>
                </a:gridCol>
                <a:gridCol w="3898106">
                  <a:extLst>
                    <a:ext uri="{9D8B030D-6E8A-4147-A177-3AD203B41FA5}">
                      <a16:colId xmlns:a16="http://schemas.microsoft.com/office/drawing/2014/main" val="372827872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PH" sz="2000" dirty="0"/>
                        <a:t>PAIN</a:t>
                      </a:r>
                      <a:r>
                        <a:rPr lang="en-PH" sz="2000" baseline="0" dirty="0"/>
                        <a:t> POINTS</a:t>
                      </a:r>
                      <a:endParaRPr lang="en-PH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000" dirty="0"/>
                        <a:t>FEATURES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925459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US" sz="1600" baseline="0" dirty="0"/>
                        <a:t>Long line of commuters per terminal</a:t>
                      </a: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US" sz="1600" baseline="0" dirty="0"/>
                        <a:t>Availability of transportation per terminal</a:t>
                      </a: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US" sz="1600" baseline="0" dirty="0"/>
                        <a:t>Difficulty in locating terminals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US" sz="1600" baseline="0" dirty="0"/>
                        <a:t>Map with surge areas</a:t>
                      </a: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US" sz="1600" baseline="0" dirty="0"/>
                        <a:t>Search  terminals</a:t>
                      </a: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US" sz="1600" baseline="0" dirty="0"/>
                        <a:t>Automatic location of terminals</a:t>
                      </a: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US" sz="1600" baseline="0" dirty="0"/>
                        <a:t>Real-time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0228997"/>
                  </a:ext>
                </a:extLst>
              </a:tr>
            </a:tbl>
          </a:graphicData>
        </a:graphic>
      </p:graphicFrame>
      <p:graphicFrame>
        <p:nvGraphicFramePr>
          <p:cNvPr id="6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20667657"/>
              </p:ext>
            </p:extLst>
          </p:nvPr>
        </p:nvGraphicFramePr>
        <p:xfrm>
          <a:off x="2197894" y="3404945"/>
          <a:ext cx="7796212" cy="170688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3898106">
                  <a:extLst>
                    <a:ext uri="{9D8B030D-6E8A-4147-A177-3AD203B41FA5}">
                      <a16:colId xmlns:a16="http://schemas.microsoft.com/office/drawing/2014/main" val="1371716249"/>
                    </a:ext>
                  </a:extLst>
                </a:gridCol>
                <a:gridCol w="3898106">
                  <a:extLst>
                    <a:ext uri="{9D8B030D-6E8A-4147-A177-3AD203B41FA5}">
                      <a16:colId xmlns:a16="http://schemas.microsoft.com/office/drawing/2014/main" val="37282787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sz="2000" baseline="0" dirty="0"/>
                        <a:t>PLEASURE POINTS</a:t>
                      </a:r>
                      <a:endParaRPr lang="en-PH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000" dirty="0"/>
                        <a:t>CAPABILITIES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925459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Prevents</a:t>
                      </a:r>
                      <a:r>
                        <a:rPr lang="en-US" sz="1600" baseline="0" dirty="0"/>
                        <a:t> long queue of commuters</a:t>
                      </a: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US" sz="1600" baseline="0" dirty="0"/>
                        <a:t>Convenience in commuting</a:t>
                      </a: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US" sz="1600" baseline="0" dirty="0"/>
                        <a:t>Less time consumed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US" sz="1600" baseline="0" dirty="0"/>
                        <a:t>Track terminals location </a:t>
                      </a: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US" sz="1600" baseline="0" dirty="0"/>
                        <a:t>Identify surge terminals</a:t>
                      </a: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US" sz="1600" baseline="0" dirty="0"/>
                        <a:t>Identify if there are few transportations available per terminal</a:t>
                      </a: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US" sz="1600" baseline="0" dirty="0"/>
                        <a:t>Lessen waiting time</a:t>
                      </a:r>
                      <a:endParaRPr lang="en-PH" sz="1600" baseline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97414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22614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5917" y="2890386"/>
            <a:ext cx="9380166" cy="1077229"/>
          </a:xfrm>
        </p:spPr>
        <p:txBody>
          <a:bodyPr anchor="ctr">
            <a:noAutofit/>
          </a:bodyPr>
          <a:lstStyle/>
          <a:p>
            <a:pPr algn="ctr"/>
            <a:r>
              <a:rPr lang="en-PH" sz="6000" dirty="0"/>
              <a:t>THAT’S ALL…</a:t>
            </a:r>
            <a:br>
              <a:rPr lang="en-PH" sz="6000" dirty="0"/>
            </a:br>
            <a:r>
              <a:rPr lang="en-PH" sz="6000" dirty="0"/>
              <a:t>THANK YOU VERY MUCH</a:t>
            </a:r>
          </a:p>
        </p:txBody>
      </p:sp>
    </p:spTree>
    <p:extLst>
      <p:ext uri="{BB962C8B-B14F-4D97-AF65-F5344CB8AC3E}">
        <p14:creationId xmlns:p14="http://schemas.microsoft.com/office/powerpoint/2010/main" val="41830243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2C2D1F"/>
      </a:dk2>
      <a:lt2>
        <a:srgbClr val="FAF2C5"/>
      </a:lt2>
      <a:accent1>
        <a:srgbClr val="EA9736"/>
      </a:accent1>
      <a:accent2>
        <a:srgbClr val="EACF56"/>
      </a:accent2>
      <a:accent3>
        <a:srgbClr val="77D4D6"/>
      </a:accent3>
      <a:accent4>
        <a:srgbClr val="54AFDC"/>
      </a:accent4>
      <a:accent5>
        <a:srgbClr val="88C363"/>
      </a:accent5>
      <a:accent6>
        <a:srgbClr val="D9D899"/>
      </a:accent6>
      <a:hlink>
        <a:srgbClr val="A7A574"/>
      </a:hlink>
      <a:folHlink>
        <a:srgbClr val="8B887A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9B359FC9-1E88-4883-B31D-CCECAE2A7B3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TM16401375[[fn=Madison]]</Template>
  <TotalTime>209</TotalTime>
  <Words>200</Words>
  <Application>Microsoft Office PowerPoint</Application>
  <PresentationFormat>Widescreen</PresentationFormat>
  <Paragraphs>58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MS Shell Dlg 2</vt:lpstr>
      <vt:lpstr>Wingdings</vt:lpstr>
      <vt:lpstr>Wingdings 3</vt:lpstr>
      <vt:lpstr>Madison</vt:lpstr>
      <vt:lpstr>APP IDEAS</vt:lpstr>
      <vt:lpstr>Dayalektor</vt:lpstr>
      <vt:lpstr>PowerPoint Presentation</vt:lpstr>
      <vt:lpstr>Pharmasys</vt:lpstr>
      <vt:lpstr>PowerPoint Presentation</vt:lpstr>
      <vt:lpstr>CommutApp</vt:lpstr>
      <vt:lpstr>PowerPoint Presentation</vt:lpstr>
      <vt:lpstr>THAT’S ALL… THANK YOU VERY MUCH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Voice Recognition Translator</dc:title>
  <dc:creator>Maica Belchez</dc:creator>
  <cp:lastModifiedBy>Maica Belchez</cp:lastModifiedBy>
  <cp:revision>26</cp:revision>
  <dcterms:created xsi:type="dcterms:W3CDTF">2017-06-29T07:12:18Z</dcterms:created>
  <dcterms:modified xsi:type="dcterms:W3CDTF">2017-06-29T14:47:19Z</dcterms:modified>
</cp:coreProperties>
</file>