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E927-4DB0-4FD4-AD5F-8CD208F5C892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18B1-2E67-4ECA-B8BA-60C564C1B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9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E927-4DB0-4FD4-AD5F-8CD208F5C892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18B1-2E67-4ECA-B8BA-60C564C1B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9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E927-4DB0-4FD4-AD5F-8CD208F5C892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18B1-2E67-4ECA-B8BA-60C564C1B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6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E927-4DB0-4FD4-AD5F-8CD208F5C892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18B1-2E67-4ECA-B8BA-60C564C1B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8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E927-4DB0-4FD4-AD5F-8CD208F5C892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18B1-2E67-4ECA-B8BA-60C564C1B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9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E927-4DB0-4FD4-AD5F-8CD208F5C892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18B1-2E67-4ECA-B8BA-60C564C1B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6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E927-4DB0-4FD4-AD5F-8CD208F5C892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18B1-2E67-4ECA-B8BA-60C564C1B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9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E927-4DB0-4FD4-AD5F-8CD208F5C892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18B1-2E67-4ECA-B8BA-60C564C1B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3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E927-4DB0-4FD4-AD5F-8CD208F5C892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18B1-2E67-4ECA-B8BA-60C564C1B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4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E927-4DB0-4FD4-AD5F-8CD208F5C892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18B1-2E67-4ECA-B8BA-60C564C1B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2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E927-4DB0-4FD4-AD5F-8CD208F5C892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18B1-2E67-4ECA-B8BA-60C564C1B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1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8E927-4DB0-4FD4-AD5F-8CD208F5C892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B18B1-2E67-4ECA-B8BA-60C564C1B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1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225" y="1046944"/>
            <a:ext cx="1558344" cy="105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SOCIAL NEED (Pain Points)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2225" y="2470597"/>
            <a:ext cx="1558344" cy="105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IDEA (Tech Solution)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76658" y="2466303"/>
            <a:ext cx="1558344" cy="105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 PITCH CANVAS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897413" y="1046944"/>
            <a:ext cx="1558344" cy="105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PITCH </a:t>
            </a:r>
          </a:p>
          <a:p>
            <a:pPr algn="ctr"/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76658" y="3859369"/>
            <a:ext cx="1558344" cy="105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PROTOTYPE (MVP)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2225" y="141667"/>
            <a:ext cx="11002851" cy="541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STARTUP INCUBATION PLAN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70619" y="2466303"/>
            <a:ext cx="1558344" cy="105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TECHNICAL PLAN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870619" y="3859369"/>
            <a:ext cx="1558344" cy="105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MARKET DEVELOPMENT </a:t>
            </a:r>
          </a:p>
          <a:p>
            <a:pPr algn="ctr"/>
            <a:r>
              <a:rPr lang="en-US" sz="1600" dirty="0" smtClean="0"/>
              <a:t>PLAN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5870619" y="5252435"/>
            <a:ext cx="1558344" cy="105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</a:p>
          <a:p>
            <a:pPr algn="ctr"/>
            <a:r>
              <a:rPr lang="en-US" dirty="0" smtClean="0"/>
              <a:t>BUILD-UP</a:t>
            </a:r>
          </a:p>
          <a:p>
            <a:pPr algn="ctr"/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897413" y="2466303"/>
            <a:ext cx="1558344" cy="105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PITCH</a:t>
            </a:r>
          </a:p>
          <a:p>
            <a:pPr algn="ctr"/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897413" y="3885662"/>
            <a:ext cx="1558344" cy="105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FINANCIAL</a:t>
            </a:r>
          </a:p>
          <a:p>
            <a:pPr algn="ctr"/>
            <a:r>
              <a:rPr lang="en-US" dirty="0" smtClean="0"/>
              <a:t>PLAN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2"/>
            <a:endCxn id="5" idx="0"/>
          </p:cNvCxnSpPr>
          <p:nvPr/>
        </p:nvCxnSpPr>
        <p:spPr>
          <a:xfrm>
            <a:off x="1251397" y="2103012"/>
            <a:ext cx="0" cy="36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</p:cNvCxnSpPr>
          <p:nvPr/>
        </p:nvCxnSpPr>
        <p:spPr>
          <a:xfrm flipV="1">
            <a:off x="2030569" y="2994337"/>
            <a:ext cx="648237" cy="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0"/>
            <a:endCxn id="7" idx="1"/>
          </p:cNvCxnSpPr>
          <p:nvPr/>
        </p:nvCxnSpPr>
        <p:spPr>
          <a:xfrm rot="5400000" flipH="1" flipV="1">
            <a:off x="6230959" y="-1200150"/>
            <a:ext cx="891325" cy="64415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13" idx="0"/>
          </p:cNvCxnSpPr>
          <p:nvPr/>
        </p:nvCxnSpPr>
        <p:spPr>
          <a:xfrm>
            <a:off x="10676585" y="2103012"/>
            <a:ext cx="0" cy="363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8" idx="0"/>
          </p:cNvCxnSpPr>
          <p:nvPr/>
        </p:nvCxnSpPr>
        <p:spPr>
          <a:xfrm>
            <a:off x="3455830" y="3522371"/>
            <a:ext cx="0" cy="33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3"/>
            <a:endCxn id="11" idx="1"/>
          </p:cNvCxnSpPr>
          <p:nvPr/>
        </p:nvCxnSpPr>
        <p:spPr>
          <a:xfrm>
            <a:off x="4235002" y="4387403"/>
            <a:ext cx="1635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10" idx="1"/>
          </p:cNvCxnSpPr>
          <p:nvPr/>
        </p:nvCxnSpPr>
        <p:spPr>
          <a:xfrm rot="5400000" flipH="1" flipV="1">
            <a:off x="4745863" y="3262647"/>
            <a:ext cx="1393066" cy="8564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16200000" flipH="1">
            <a:off x="4759010" y="4668859"/>
            <a:ext cx="1366773" cy="856446"/>
          </a:xfrm>
          <a:prstGeom prst="bentConnector3">
            <a:avLst>
              <a:gd name="adj1" fmla="val 989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3"/>
            <a:endCxn id="14" idx="1"/>
          </p:cNvCxnSpPr>
          <p:nvPr/>
        </p:nvCxnSpPr>
        <p:spPr>
          <a:xfrm>
            <a:off x="7428963" y="4387403"/>
            <a:ext cx="2468450" cy="26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3"/>
          </p:cNvCxnSpPr>
          <p:nvPr/>
        </p:nvCxnSpPr>
        <p:spPr>
          <a:xfrm>
            <a:off x="7428963" y="2994337"/>
            <a:ext cx="856446" cy="14193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2" idx="3"/>
          </p:cNvCxnSpPr>
          <p:nvPr/>
        </p:nvCxnSpPr>
        <p:spPr>
          <a:xfrm flipV="1">
            <a:off x="7428963" y="4413695"/>
            <a:ext cx="867177" cy="13667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312275" y="1668749"/>
            <a:ext cx="1546537" cy="92111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MARKET SURVEY</a:t>
            </a:r>
          </a:p>
        </p:txBody>
      </p:sp>
      <p:cxnSp>
        <p:nvCxnSpPr>
          <p:cNvPr id="48" name="Straight Arrow Connector 47"/>
          <p:cNvCxnSpPr>
            <a:stCxn id="46" idx="4"/>
          </p:cNvCxnSpPr>
          <p:nvPr/>
        </p:nvCxnSpPr>
        <p:spPr>
          <a:xfrm>
            <a:off x="5085544" y="2589861"/>
            <a:ext cx="785075" cy="160100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Brace 48"/>
          <p:cNvSpPr/>
          <p:nvPr/>
        </p:nvSpPr>
        <p:spPr>
          <a:xfrm>
            <a:off x="7506236" y="3931609"/>
            <a:ext cx="245772" cy="724573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726250" y="3713874"/>
            <a:ext cx="152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</a:t>
            </a:r>
            <a:r>
              <a:rPr lang="en-US" dirty="0" smtClean="0">
                <a:solidFill>
                  <a:schemeClr val="accent2"/>
                </a:solidFill>
              </a:rPr>
              <a:t>emographics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12677" y="4073608"/>
            <a:ext cx="1904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Market awareness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12677" y="4435427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Market feasibility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215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43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Boydon</dc:creator>
  <cp:lastModifiedBy>Ernesto Boydon</cp:lastModifiedBy>
  <cp:revision>3</cp:revision>
  <dcterms:created xsi:type="dcterms:W3CDTF">2015-11-25T00:53:18Z</dcterms:created>
  <dcterms:modified xsi:type="dcterms:W3CDTF">2015-11-25T01:08:24Z</dcterms:modified>
</cp:coreProperties>
</file>