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3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0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2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E60A-265E-4867-A9B1-0F2A783642E1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6460-B585-4602-A5EA-8CA67C02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Marketing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04014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 have systematically analyzed your industry, your product, your customers and the competition, you should have a clear picture or where your company fits into the world.  </a:t>
            </a:r>
          </a:p>
          <a:p>
            <a:r>
              <a:rPr lang="en-US" dirty="0" smtClean="0"/>
              <a:t>Define </a:t>
            </a:r>
            <a:r>
              <a:rPr lang="en-US" dirty="0"/>
              <a:t>your niche, your unique corner of the market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Ex. shampoo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0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Promotion (how? Type of ads, etc.)</a:t>
            </a:r>
          </a:p>
          <a:p>
            <a:r>
              <a:rPr lang="en-US" dirty="0" smtClean="0"/>
              <a:t>Promotional Budget (how much? Ex. </a:t>
            </a:r>
            <a:r>
              <a:rPr lang="en-US" dirty="0" err="1" smtClean="0"/>
              <a:t>Silka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Pricing</a:t>
            </a:r>
          </a:p>
          <a:p>
            <a:r>
              <a:rPr lang="en-US" dirty="0" smtClean="0"/>
              <a:t>Proposed Location</a:t>
            </a:r>
          </a:p>
          <a:p>
            <a:r>
              <a:rPr lang="en-US" dirty="0" smtClean="0"/>
              <a:t>Distribution Channels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i="1" dirty="0" smtClean="0"/>
              <a:t>Note: “guerilla marketing”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993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Twelve-Month Sales Forecast Spreadsheet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Facts about your industry:</a:t>
            </a:r>
          </a:p>
          <a:p>
            <a:r>
              <a:rPr lang="en-US" dirty="0"/>
              <a:t>What is the total size of your market? </a:t>
            </a:r>
          </a:p>
          <a:p>
            <a:r>
              <a:rPr lang="en-US" dirty="0"/>
              <a:t>What percent share of the market will you have? </a:t>
            </a:r>
            <a:endParaRPr lang="en-US" dirty="0" smtClean="0"/>
          </a:p>
          <a:p>
            <a:r>
              <a:rPr lang="en-US" dirty="0"/>
              <a:t>Current demand in target market</a:t>
            </a:r>
          </a:p>
          <a:p>
            <a:r>
              <a:rPr lang="en-US" dirty="0"/>
              <a:t>Trends in target market </a:t>
            </a:r>
            <a:endParaRPr lang="en-US" dirty="0" smtClean="0"/>
          </a:p>
          <a:p>
            <a:r>
              <a:rPr lang="en-US" dirty="0"/>
              <a:t>Growth potential and opportunity for a business of your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Barriers to entry - Some </a:t>
            </a:r>
            <a:r>
              <a:rPr lang="en-US" b="1" dirty="0"/>
              <a:t>typical ones are:</a:t>
            </a:r>
          </a:p>
          <a:p>
            <a:r>
              <a:rPr lang="en-US" dirty="0"/>
              <a:t>High capital costs</a:t>
            </a:r>
          </a:p>
          <a:p>
            <a:r>
              <a:rPr lang="en-US" dirty="0"/>
              <a:t>High production costs</a:t>
            </a:r>
          </a:p>
          <a:p>
            <a:r>
              <a:rPr lang="en-US" dirty="0"/>
              <a:t>High marketing costs</a:t>
            </a:r>
          </a:p>
          <a:p>
            <a:r>
              <a:rPr lang="en-US" dirty="0"/>
              <a:t>Consumer acceptance/brand </a:t>
            </a:r>
            <a:r>
              <a:rPr lang="en-US" dirty="0" smtClean="0"/>
              <a:t>recognition</a:t>
            </a:r>
          </a:p>
          <a:p>
            <a:r>
              <a:rPr lang="en-US" dirty="0"/>
              <a:t>Training/skills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895600"/>
            <a:ext cx="7620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HOW WILL YOU OVERCOME THEM?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428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could the following affect your company?</a:t>
            </a:r>
          </a:p>
          <a:p>
            <a:r>
              <a:rPr lang="en-US" dirty="0"/>
              <a:t>Change in </a:t>
            </a:r>
            <a:r>
              <a:rPr lang="en-US" dirty="0" smtClean="0"/>
              <a:t>technology (Ex. VoIP)</a:t>
            </a:r>
            <a:endParaRPr lang="en-US" dirty="0"/>
          </a:p>
          <a:p>
            <a:r>
              <a:rPr lang="en-US" dirty="0"/>
              <a:t>Government regulations</a:t>
            </a:r>
          </a:p>
          <a:p>
            <a:r>
              <a:rPr lang="en-US" dirty="0"/>
              <a:t>Changing economy</a:t>
            </a:r>
          </a:p>
          <a:p>
            <a:r>
              <a:rPr lang="en-US" dirty="0"/>
              <a:t>Change in your </a:t>
            </a:r>
            <a:r>
              <a:rPr lang="en-US" dirty="0" smtClean="0"/>
              <a:t>industry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Features and Benefits</a:t>
            </a:r>
          </a:p>
          <a:p>
            <a:r>
              <a:rPr lang="en-US" dirty="0"/>
              <a:t>Describe the most important </a:t>
            </a:r>
            <a:r>
              <a:rPr lang="en-US" u="sng" dirty="0"/>
              <a:t>features</a:t>
            </a:r>
            <a:r>
              <a:rPr lang="en-US" dirty="0"/>
              <a:t>. That is, what will the product do for the customer?  What is special about it?</a:t>
            </a:r>
          </a:p>
          <a:p>
            <a:r>
              <a:rPr lang="en-US" dirty="0" smtClean="0"/>
              <a:t>Describe </a:t>
            </a:r>
            <a:r>
              <a:rPr lang="en-US" dirty="0"/>
              <a:t>its </a:t>
            </a:r>
            <a:r>
              <a:rPr lang="en-US" u="sng" dirty="0"/>
              <a:t>benefits</a:t>
            </a:r>
            <a:r>
              <a:rPr lang="en-US" dirty="0"/>
              <a:t>.  That is, what will the product do for the customer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Ex. Fortified with Vitamin C, Pride detergent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6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your targeted customers, their characteristics, and their geographic locations; i.e., demographics.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Demographic Profile of consumer group:</a:t>
            </a:r>
          </a:p>
          <a:p>
            <a:r>
              <a:rPr lang="en-US" dirty="0" smtClean="0"/>
              <a:t>Age</a:t>
            </a:r>
            <a:endParaRPr lang="en-US" dirty="0"/>
          </a:p>
          <a:p>
            <a:r>
              <a:rPr lang="en-US" dirty="0"/>
              <a:t>Gender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Income level</a:t>
            </a:r>
          </a:p>
          <a:p>
            <a:r>
              <a:rPr lang="en-US" dirty="0"/>
              <a:t>Social class/occupation</a:t>
            </a:r>
          </a:p>
          <a:p>
            <a:r>
              <a:rPr lang="en-US" dirty="0"/>
              <a:t>Education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Demographic Profile of business customers: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Size of firm</a:t>
            </a:r>
          </a:p>
          <a:p>
            <a:r>
              <a:rPr lang="en-US" dirty="0"/>
              <a:t>Quality/technology/price preferences</a:t>
            </a:r>
          </a:p>
          <a:p>
            <a:r>
              <a:rPr lang="en-US" dirty="0" smtClean="0"/>
              <a:t>Others (specific to your industry)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your major </a:t>
            </a:r>
            <a:r>
              <a:rPr lang="en-US" dirty="0" smtClean="0"/>
              <a:t>competitors</a:t>
            </a:r>
          </a:p>
          <a:p>
            <a:r>
              <a:rPr lang="en-US" dirty="0"/>
              <a:t>Will you have important indirect competitors? </a:t>
            </a:r>
            <a:endParaRPr lang="en-US" dirty="0" smtClean="0"/>
          </a:p>
          <a:p>
            <a:r>
              <a:rPr lang="en-US" dirty="0"/>
              <a:t>How will your products/services compare with the competition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the value of the competitive matrix to you?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325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Marketing Plan</vt:lpstr>
      <vt:lpstr>Economics</vt:lpstr>
      <vt:lpstr>Economics</vt:lpstr>
      <vt:lpstr>Economics</vt:lpstr>
      <vt:lpstr>Products</vt:lpstr>
      <vt:lpstr>Customers</vt:lpstr>
      <vt:lpstr>Customers</vt:lpstr>
      <vt:lpstr>Customers</vt:lpstr>
      <vt:lpstr>Competition</vt:lpstr>
      <vt:lpstr>PowerPoint Presentation</vt:lpstr>
      <vt:lpstr>Niche</vt:lpstr>
      <vt:lpstr>Strategy</vt:lpstr>
      <vt:lpstr>Sales Forecast</vt:lpstr>
    </vt:vector>
  </TitlesOfParts>
  <Company>Elcott Cyberoutsource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Marketing Plan</dc:title>
  <dc:creator>Boogie Boydon</dc:creator>
  <cp:lastModifiedBy>Boogie Boydon</cp:lastModifiedBy>
  <cp:revision>9</cp:revision>
  <dcterms:created xsi:type="dcterms:W3CDTF">2012-02-20T00:58:08Z</dcterms:created>
  <dcterms:modified xsi:type="dcterms:W3CDTF">2012-02-20T01:40:54Z</dcterms:modified>
</cp:coreProperties>
</file>