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2BB14DC-C173-477C-944C-3ACEAB545E3E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741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1741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41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1000 w 1000"/>
                <a:gd name="T1" fmla="*/ 1000 h 1000"/>
                <a:gd name="T2" fmla="*/ 0 w 1000"/>
                <a:gd name="T3" fmla="*/ 1000 h 1000"/>
                <a:gd name="T4" fmla="*/ 0 w 1000"/>
                <a:gd name="T5" fmla="*/ 0 h 1000"/>
                <a:gd name="T6" fmla="*/ 1000 w 1000"/>
                <a:gd name="T7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1000 w 1000"/>
                <a:gd name="T3" fmla="*/ 0 h 1000"/>
                <a:gd name="T4" fmla="*/ 1000 w 1000"/>
                <a:gd name="T5" fmla="*/ 1000 h 1000"/>
                <a:gd name="T6" fmla="*/ 0 w 1000"/>
                <a:gd name="T7" fmla="*/ 100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D5110-8040-4A55-994D-02B1C7CEEC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67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29A42-39A7-4BAC-9E39-D052501207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3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D8D0E3-23D5-4876-9011-E26FA71F5E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17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ED5DF8-2507-4AB2-B770-3801EF60DD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30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34BAD-9191-4585-8FBF-E0B762FA08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87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5277B1-73C5-4366-8FEA-99D9519042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33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04F43-4493-4C8C-8C2C-ECC5DCCD4D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83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02B987-BDA0-4F9B-80DD-92B61CAE79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84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27905-DA32-4BC4-AD58-7D644C13C1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85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43F05-F1B5-4C50-A336-C8F7834DDA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49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88F572F6-907A-4E79-A4F9-678C0A003ED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39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1000 w 1000"/>
              <a:gd name="T1" fmla="*/ 1000 h 1000"/>
              <a:gd name="T2" fmla="*/ 0 w 1000"/>
              <a:gd name="T3" fmla="*/ 1000 h 1000"/>
              <a:gd name="T4" fmla="*/ 0 w 1000"/>
              <a:gd name="T5" fmla="*/ 0 h 1000"/>
              <a:gd name="T6" fmla="*/ 1000 w 1000"/>
              <a:gd name="T7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1000 w 1000"/>
              <a:gd name="T3" fmla="*/ 0 h 1000"/>
              <a:gd name="T4" fmla="*/ 1000 w 1000"/>
              <a:gd name="T5" fmla="*/ 1000 h 1000"/>
              <a:gd name="T6" fmla="*/ 0 w 1000"/>
              <a:gd name="T7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447675" indent="-4476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93813" indent="-4032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81163" indent="-385763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01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The Operational Plan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err="1"/>
              <a:t>Technopreneurship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Management and Organization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err="1"/>
              <a:t>Technopreneurship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Mgmt. and organization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Who will manage the business on a day to day basis?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What experience does that person bring to the business? 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What special or distinctive competencies?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Is there a plan for continuation of the business if this person lost or incapacitated?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If you will have more than about ten employees, create an organizational chart showing the management hierarchy and who is responsible for key functions.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Include position descriptions for key employees. 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If you are seeking loans or investors, then also include resumes of owners and key employees.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Professional and </a:t>
            </a:r>
            <a:br>
              <a:rPr lang="en-US" altLang="en-US"/>
            </a:br>
            <a:r>
              <a:rPr lang="en-US" altLang="en-US"/>
              <a:t>Advisory Support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List board of directors and management advisory board.</a:t>
            </a:r>
          </a:p>
          <a:p>
            <a:pPr lvl="1"/>
            <a:r>
              <a:rPr lang="en-US" altLang="en-US" sz="2400"/>
              <a:t>Attorney</a:t>
            </a:r>
          </a:p>
          <a:p>
            <a:pPr lvl="1"/>
            <a:r>
              <a:rPr lang="en-US" altLang="en-US" sz="2400"/>
              <a:t>Accountant</a:t>
            </a:r>
          </a:p>
          <a:p>
            <a:pPr lvl="1"/>
            <a:r>
              <a:rPr lang="en-US" altLang="en-US" sz="2400"/>
              <a:t>Insurance agent</a:t>
            </a:r>
          </a:p>
          <a:p>
            <a:pPr lvl="1"/>
            <a:r>
              <a:rPr lang="en-US" altLang="en-US" sz="2400"/>
              <a:t>Banker</a:t>
            </a:r>
          </a:p>
          <a:p>
            <a:pPr lvl="1"/>
            <a:r>
              <a:rPr lang="en-US" altLang="en-US" sz="2400"/>
              <a:t>Consultant(s)</a:t>
            </a:r>
          </a:p>
          <a:p>
            <a:pPr lvl="1"/>
            <a:r>
              <a:rPr lang="en-US" altLang="en-US" sz="2400"/>
              <a:t>Mentors and key advisors in addition to the above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Production	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How and where are your products/services produced?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Explain your methods of: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Production techniques &amp; costs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Quality control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Customer service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Inventory control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Product development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What qualities do you need in a location?  Describe the type of location you will have.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Physical requirements: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Space; how much?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Type of building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Zoning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Power and other utilities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Production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Access: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Is it important that your location be convenient to transportation or to suppliers? 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Do you need easy walk-in access? 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What are your requirements for parking, and proximity to freeway, airports, railroads, shipping centers?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Include a drawing or layout of your proposed facility if it is important, as it might be for a manufacturer.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Production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Construction?  Most new companies should not sink capital into construction, but if you are planning to build, then costs and specifications will be a big part of your plan.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Cost:  Estimate your occupation expenses, including rent, but also including:  maintenance, utilities, insurance, and initial remodeling costs to make it suit your needs.  These numbers will become part of your financial plan.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What will be your business hours?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Legal Environment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Describe the following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Licensing and bonding requirements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Permits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Health, workplace or environmental regulations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Special regulations covering your industry or profession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Zoning or building code requirements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Insurance coverage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Trademarks, copyrights, or patents (pending, existing, or purchased)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Personnel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Number of employees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Type of labor (skilled, unskilled, professional)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Where and how will you find the right employees?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Quality of existing staff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Pay structure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Training methods and requirements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Who does which tasks?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Do you have schedules and written procedures prepared?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Have you drafted job descriptions for employees?  If not, take time to write some.  They really help internal communications with employees.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For certain functions, will you use contract workers in addition to employees?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Inventory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What kind of inventory will be kept:  raw materials, supplies, finished goods?</a:t>
            </a:r>
          </a:p>
          <a:p>
            <a:r>
              <a:rPr lang="en-US" altLang="en-US" sz="2800"/>
              <a:t>Average value in stock (i.e., what is your inventory investment)?</a:t>
            </a:r>
          </a:p>
          <a:p>
            <a:r>
              <a:rPr lang="en-US" altLang="en-US" sz="2800"/>
              <a:t>Rate of turnover and how this compares to industry averages?</a:t>
            </a:r>
          </a:p>
          <a:p>
            <a:r>
              <a:rPr lang="en-US" altLang="en-US" sz="2800"/>
              <a:t>Seasonal buildups?</a:t>
            </a:r>
          </a:p>
          <a:p>
            <a:r>
              <a:rPr lang="en-US" altLang="en-US" sz="2800"/>
              <a:t>Lead-time for ordering?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Suppliers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Identify key suppliers.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Names &amp; addresses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Type &amp; amount of inventory furnished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Credit &amp; delivery policies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History &amp; reliability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Should you have more than one supplier for critical items (as a backup)?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Do you expect shortages or short term delivery problems?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Are supply costs steady or fluctuating?  If fluctuating, how would you deal with changing costs?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Credit Policies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Do you plan to sell on credit?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Do you really need to sell on credit?  Is it customary in your industry and expected by your clientele?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If yes, what policies will you have about who gets credit and how much?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How will you check the creditworthiness of new applicants?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What terms will you offer your customers; i.e., how much credit and when is payment due?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Will you offer prompt payment discounts (hint:  do this only if it is usual and customary in your industry).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Do you know what it will cost you to extend credit?  Have you built the costs into your prices?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21</TotalTime>
  <Words>703</Words>
  <Application>Microsoft Office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Wingdings</vt:lpstr>
      <vt:lpstr>Axis</vt:lpstr>
      <vt:lpstr>The Operational Plan</vt:lpstr>
      <vt:lpstr>Production </vt:lpstr>
      <vt:lpstr>Production</vt:lpstr>
      <vt:lpstr>Production</vt:lpstr>
      <vt:lpstr>Legal Environment</vt:lpstr>
      <vt:lpstr>Personnel</vt:lpstr>
      <vt:lpstr>Inventory</vt:lpstr>
      <vt:lpstr>Suppliers</vt:lpstr>
      <vt:lpstr>Credit Policies</vt:lpstr>
      <vt:lpstr>Management and Organization</vt:lpstr>
      <vt:lpstr>Mgmt. and organization</vt:lpstr>
      <vt:lpstr>Professional and  Advisory Support</vt:lpstr>
    </vt:vector>
  </TitlesOfParts>
  <Company>ServBiz Partners,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Operational Plan</dc:title>
  <dc:creator>Boogie Boydon</dc:creator>
  <cp:lastModifiedBy>Ernesto C. Boydon</cp:lastModifiedBy>
  <cp:revision>6</cp:revision>
  <dcterms:created xsi:type="dcterms:W3CDTF">2005-01-07T14:29:02Z</dcterms:created>
  <dcterms:modified xsi:type="dcterms:W3CDTF">2016-08-08T02:27:28Z</dcterms:modified>
</cp:coreProperties>
</file>