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63" r:id="rId5"/>
    <p:sldId id="258" r:id="rId6"/>
    <p:sldId id="282" r:id="rId7"/>
    <p:sldId id="281" r:id="rId8"/>
    <p:sldId id="264" r:id="rId9"/>
    <p:sldId id="291" r:id="rId10"/>
    <p:sldId id="266" r:id="rId11"/>
    <p:sldId id="267" r:id="rId12"/>
    <p:sldId id="292" r:id="rId13"/>
    <p:sldId id="269" r:id="rId14"/>
    <p:sldId id="270" r:id="rId15"/>
    <p:sldId id="279" r:id="rId16"/>
    <p:sldId id="272" r:id="rId17"/>
    <p:sldId id="294" r:id="rId18"/>
    <p:sldId id="296" r:id="rId19"/>
    <p:sldId id="297" r:id="rId20"/>
    <p:sldId id="298" r:id="rId21"/>
    <p:sldId id="295" r:id="rId22"/>
    <p:sldId id="273" r:id="rId23"/>
    <p:sldId id="293" r:id="rId24"/>
    <p:sldId id="274" r:id="rId25"/>
    <p:sldId id="275" r:id="rId26"/>
    <p:sldId id="284" r:id="rId27"/>
    <p:sldId id="283" r:id="rId28"/>
    <p:sldId id="285" r:id="rId29"/>
    <p:sldId id="280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65" d="100"/>
          <a:sy n="65" d="100"/>
        </p:scale>
        <p:origin x="1488" y="6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C4358-450E-4489-9790-E917A6D23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382FC-12AE-4916-9FC6-A6110A9DC95C}">
      <dgm:prSet phldrT="[Text]" custT="1"/>
      <dgm:spPr/>
      <dgm:t>
        <a:bodyPr/>
        <a:lstStyle/>
        <a:p>
          <a:r>
            <a:rPr lang="en-US" sz="4000" dirty="0"/>
            <a:t>Lean Canvas</a:t>
          </a:r>
        </a:p>
      </dgm:t>
    </dgm:pt>
    <dgm:pt modelId="{319BA3EE-CFBD-43D6-BF04-3284C057A9B8}" type="parTrans" cxnId="{E01DF026-642C-4575-AC3B-BEFCDD4D16A5}">
      <dgm:prSet/>
      <dgm:spPr/>
      <dgm:t>
        <a:bodyPr/>
        <a:lstStyle/>
        <a:p>
          <a:endParaRPr lang="en-US"/>
        </a:p>
      </dgm:t>
    </dgm:pt>
    <dgm:pt modelId="{05C4FA69-29F2-4C79-A995-164ABAE92C9A}" type="sibTrans" cxnId="{E01DF026-642C-4575-AC3B-BEFCDD4D16A5}">
      <dgm:prSet/>
      <dgm:spPr/>
      <dgm:t>
        <a:bodyPr/>
        <a:lstStyle/>
        <a:p>
          <a:endParaRPr lang="en-US"/>
        </a:p>
      </dgm:t>
    </dgm:pt>
    <dgm:pt modelId="{C517620C-EED2-4CAE-A200-15F681D1FDEB}">
      <dgm:prSet phldrT="[Text]" custT="1"/>
      <dgm:spPr/>
      <dgm:t>
        <a:bodyPr/>
        <a:lstStyle/>
        <a:p>
          <a:r>
            <a:rPr lang="en-US" sz="4000" dirty="0"/>
            <a:t>Business Startup Cost</a:t>
          </a:r>
        </a:p>
      </dgm:t>
    </dgm:pt>
    <dgm:pt modelId="{9AEF091E-5D2F-4C8D-A6B9-39477F8F313F}" type="parTrans" cxnId="{C26826B0-D329-4EF6-9EC2-060C97226606}">
      <dgm:prSet/>
      <dgm:spPr/>
      <dgm:t>
        <a:bodyPr/>
        <a:lstStyle/>
        <a:p>
          <a:endParaRPr lang="en-US"/>
        </a:p>
      </dgm:t>
    </dgm:pt>
    <dgm:pt modelId="{FA230200-1B3D-492E-9EDE-B95DA8A26953}" type="sibTrans" cxnId="{C26826B0-D329-4EF6-9EC2-060C97226606}">
      <dgm:prSet/>
      <dgm:spPr/>
      <dgm:t>
        <a:bodyPr/>
        <a:lstStyle/>
        <a:p>
          <a:endParaRPr lang="en-US"/>
        </a:p>
      </dgm:t>
    </dgm:pt>
    <dgm:pt modelId="{70618F9E-61B3-45C0-BC04-FFD98CB96E1F}">
      <dgm:prSet phldrT="[Text]" custT="1"/>
      <dgm:spPr/>
      <dgm:t>
        <a:bodyPr/>
        <a:lstStyle/>
        <a:p>
          <a:r>
            <a:rPr lang="en-US" sz="4000" dirty="0"/>
            <a:t>Revenue Projection</a:t>
          </a:r>
        </a:p>
      </dgm:t>
    </dgm:pt>
    <dgm:pt modelId="{397426AF-E37F-4934-90A2-F9DBFD0225C2}" type="parTrans" cxnId="{0F56C1C2-CFDB-4E55-9608-91F87E0294CB}">
      <dgm:prSet/>
      <dgm:spPr/>
      <dgm:t>
        <a:bodyPr/>
        <a:lstStyle/>
        <a:p>
          <a:endParaRPr lang="en-US"/>
        </a:p>
      </dgm:t>
    </dgm:pt>
    <dgm:pt modelId="{8F5A2597-5F1C-4EC5-9D8B-503ED46BEFCE}" type="sibTrans" cxnId="{0F56C1C2-CFDB-4E55-9608-91F87E0294CB}">
      <dgm:prSet/>
      <dgm:spPr/>
      <dgm:t>
        <a:bodyPr/>
        <a:lstStyle/>
        <a:p>
          <a:endParaRPr lang="en-US"/>
        </a:p>
      </dgm:t>
    </dgm:pt>
    <dgm:pt modelId="{28951F9D-00EB-4BCA-B8FD-28EF5E57625C}">
      <dgm:prSet custT="1"/>
      <dgm:spPr/>
      <dgm:t>
        <a:bodyPr/>
        <a:lstStyle/>
        <a:p>
          <a:r>
            <a:rPr lang="en-US" sz="4000" dirty="0"/>
            <a:t>Online Surveys</a:t>
          </a:r>
        </a:p>
      </dgm:t>
    </dgm:pt>
    <dgm:pt modelId="{95913AFA-EA83-40C1-A72F-D9DFD43B770A}" type="parTrans" cxnId="{C6C8BC77-BA59-4121-9350-F4C3B7433A19}">
      <dgm:prSet/>
      <dgm:spPr/>
      <dgm:t>
        <a:bodyPr/>
        <a:lstStyle/>
        <a:p>
          <a:endParaRPr lang="en-US"/>
        </a:p>
      </dgm:t>
    </dgm:pt>
    <dgm:pt modelId="{66D86D8A-E2A7-4A97-9C6B-70B4A4A384C4}" type="sibTrans" cxnId="{C6C8BC77-BA59-4121-9350-F4C3B7433A19}">
      <dgm:prSet/>
      <dgm:spPr/>
      <dgm:t>
        <a:bodyPr/>
        <a:lstStyle/>
        <a:p>
          <a:endParaRPr lang="en-US"/>
        </a:p>
      </dgm:t>
    </dgm:pt>
    <dgm:pt modelId="{892F1DAD-3E87-4D6E-B7B5-DDF41E612288}" type="pres">
      <dgm:prSet presAssocID="{A09C4358-450E-4489-9790-E917A6D23AAF}" presName="diagram" presStyleCnt="0">
        <dgm:presLayoutVars>
          <dgm:dir/>
          <dgm:resizeHandles val="exact"/>
        </dgm:presLayoutVars>
      </dgm:prSet>
      <dgm:spPr/>
    </dgm:pt>
    <dgm:pt modelId="{21F930E2-F06B-4D43-823A-A5BC31605B61}" type="pres">
      <dgm:prSet presAssocID="{95B382FC-12AE-4916-9FC6-A6110A9DC95C}" presName="node" presStyleLbl="node1" presStyleIdx="0" presStyleCnt="4" custLinFactNeighborY="-1434">
        <dgm:presLayoutVars>
          <dgm:bulletEnabled val="1"/>
        </dgm:presLayoutVars>
      </dgm:prSet>
      <dgm:spPr/>
    </dgm:pt>
    <dgm:pt modelId="{2C34A290-EBFA-45D0-8D46-98C9D2E21994}" type="pres">
      <dgm:prSet presAssocID="{05C4FA69-29F2-4C79-A995-164ABAE92C9A}" presName="sibTrans" presStyleCnt="0"/>
      <dgm:spPr/>
    </dgm:pt>
    <dgm:pt modelId="{41BBD0EB-4BDC-4487-94BF-DBF77C935DE4}" type="pres">
      <dgm:prSet presAssocID="{C517620C-EED2-4CAE-A200-15F681D1FDEB}" presName="node" presStyleLbl="node1" presStyleIdx="1" presStyleCnt="4">
        <dgm:presLayoutVars>
          <dgm:bulletEnabled val="1"/>
        </dgm:presLayoutVars>
      </dgm:prSet>
      <dgm:spPr/>
    </dgm:pt>
    <dgm:pt modelId="{7643766C-06AB-4FEB-B024-3FEABB423822}" type="pres">
      <dgm:prSet presAssocID="{FA230200-1B3D-492E-9EDE-B95DA8A26953}" presName="sibTrans" presStyleCnt="0"/>
      <dgm:spPr/>
    </dgm:pt>
    <dgm:pt modelId="{2F7101EC-3E1F-40C4-87CE-A1D048F5C39F}" type="pres">
      <dgm:prSet presAssocID="{70618F9E-61B3-45C0-BC04-FFD98CB96E1F}" presName="node" presStyleLbl="node1" presStyleIdx="2" presStyleCnt="4">
        <dgm:presLayoutVars>
          <dgm:bulletEnabled val="1"/>
        </dgm:presLayoutVars>
      </dgm:prSet>
      <dgm:spPr/>
    </dgm:pt>
    <dgm:pt modelId="{5C09FF4F-F90B-4B33-BF66-98A81D0EDE34}" type="pres">
      <dgm:prSet presAssocID="{8F5A2597-5F1C-4EC5-9D8B-503ED46BEFCE}" presName="sibTrans" presStyleCnt="0"/>
      <dgm:spPr/>
    </dgm:pt>
    <dgm:pt modelId="{A7CAFABC-355F-4B3C-8EFC-7EBE2371B19B}" type="pres">
      <dgm:prSet presAssocID="{28951F9D-00EB-4BCA-B8FD-28EF5E57625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1DF026-642C-4575-AC3B-BEFCDD4D16A5}" srcId="{A09C4358-450E-4489-9790-E917A6D23AAF}" destId="{95B382FC-12AE-4916-9FC6-A6110A9DC95C}" srcOrd="0" destOrd="0" parTransId="{319BA3EE-CFBD-43D6-BF04-3284C057A9B8}" sibTransId="{05C4FA69-29F2-4C79-A995-164ABAE92C9A}"/>
    <dgm:cxn modelId="{1AC0F626-23FA-4B39-85CE-5A522843F9B4}" type="presOf" srcId="{95B382FC-12AE-4916-9FC6-A6110A9DC95C}" destId="{21F930E2-F06B-4D43-823A-A5BC31605B61}" srcOrd="0" destOrd="0" presId="urn:microsoft.com/office/officeart/2005/8/layout/default"/>
    <dgm:cxn modelId="{52A7396C-6FE3-4F29-B36D-3AA7AA1F623D}" type="presOf" srcId="{C517620C-EED2-4CAE-A200-15F681D1FDEB}" destId="{41BBD0EB-4BDC-4487-94BF-DBF77C935DE4}" srcOrd="0" destOrd="0" presId="urn:microsoft.com/office/officeart/2005/8/layout/default"/>
    <dgm:cxn modelId="{C6C8BC77-BA59-4121-9350-F4C3B7433A19}" srcId="{A09C4358-450E-4489-9790-E917A6D23AAF}" destId="{28951F9D-00EB-4BCA-B8FD-28EF5E57625C}" srcOrd="3" destOrd="0" parTransId="{95913AFA-EA83-40C1-A72F-D9DFD43B770A}" sibTransId="{66D86D8A-E2A7-4A97-9C6B-70B4A4A384C4}"/>
    <dgm:cxn modelId="{67789C7C-183E-4EE1-A7B0-99EB8EF4E094}" type="presOf" srcId="{28951F9D-00EB-4BCA-B8FD-28EF5E57625C}" destId="{A7CAFABC-355F-4B3C-8EFC-7EBE2371B19B}" srcOrd="0" destOrd="0" presId="urn:microsoft.com/office/officeart/2005/8/layout/default"/>
    <dgm:cxn modelId="{ADADE8A0-7C30-4AE6-B3EB-DF81BCACA9B1}" type="presOf" srcId="{70618F9E-61B3-45C0-BC04-FFD98CB96E1F}" destId="{2F7101EC-3E1F-40C4-87CE-A1D048F5C39F}" srcOrd="0" destOrd="0" presId="urn:microsoft.com/office/officeart/2005/8/layout/default"/>
    <dgm:cxn modelId="{C26826B0-D329-4EF6-9EC2-060C97226606}" srcId="{A09C4358-450E-4489-9790-E917A6D23AAF}" destId="{C517620C-EED2-4CAE-A200-15F681D1FDEB}" srcOrd="1" destOrd="0" parTransId="{9AEF091E-5D2F-4C8D-A6B9-39477F8F313F}" sibTransId="{FA230200-1B3D-492E-9EDE-B95DA8A26953}"/>
    <dgm:cxn modelId="{0F56C1C2-CFDB-4E55-9608-91F87E0294CB}" srcId="{A09C4358-450E-4489-9790-E917A6D23AAF}" destId="{70618F9E-61B3-45C0-BC04-FFD98CB96E1F}" srcOrd="2" destOrd="0" parTransId="{397426AF-E37F-4934-90A2-F9DBFD0225C2}" sibTransId="{8F5A2597-5F1C-4EC5-9D8B-503ED46BEFCE}"/>
    <dgm:cxn modelId="{63BD11E3-4C27-4BE3-A1B2-BBE7B936A0A5}" type="presOf" srcId="{A09C4358-450E-4489-9790-E917A6D23AAF}" destId="{892F1DAD-3E87-4D6E-B7B5-DDF41E612288}" srcOrd="0" destOrd="0" presId="urn:microsoft.com/office/officeart/2005/8/layout/default"/>
    <dgm:cxn modelId="{3BDFD83E-3C38-42BB-BB04-16020A1D3B52}" type="presParOf" srcId="{892F1DAD-3E87-4D6E-B7B5-DDF41E612288}" destId="{21F930E2-F06B-4D43-823A-A5BC31605B61}" srcOrd="0" destOrd="0" presId="urn:microsoft.com/office/officeart/2005/8/layout/default"/>
    <dgm:cxn modelId="{3A3682A3-F310-4556-A85E-55CB76EAF34C}" type="presParOf" srcId="{892F1DAD-3E87-4D6E-B7B5-DDF41E612288}" destId="{2C34A290-EBFA-45D0-8D46-98C9D2E21994}" srcOrd="1" destOrd="0" presId="urn:microsoft.com/office/officeart/2005/8/layout/default"/>
    <dgm:cxn modelId="{AC92E790-22F6-403A-A519-3B6361297485}" type="presParOf" srcId="{892F1DAD-3E87-4D6E-B7B5-DDF41E612288}" destId="{41BBD0EB-4BDC-4487-94BF-DBF77C935DE4}" srcOrd="2" destOrd="0" presId="urn:microsoft.com/office/officeart/2005/8/layout/default"/>
    <dgm:cxn modelId="{C5345E2E-652E-424F-B27B-52C11751120F}" type="presParOf" srcId="{892F1DAD-3E87-4D6E-B7B5-DDF41E612288}" destId="{7643766C-06AB-4FEB-B024-3FEABB423822}" srcOrd="3" destOrd="0" presId="urn:microsoft.com/office/officeart/2005/8/layout/default"/>
    <dgm:cxn modelId="{B179FF7B-7CE0-4991-AC02-05A35F8B88CF}" type="presParOf" srcId="{892F1DAD-3E87-4D6E-B7B5-DDF41E612288}" destId="{2F7101EC-3E1F-40C4-87CE-A1D048F5C39F}" srcOrd="4" destOrd="0" presId="urn:microsoft.com/office/officeart/2005/8/layout/default"/>
    <dgm:cxn modelId="{A47A722B-A95E-4411-86F5-132EF629491C}" type="presParOf" srcId="{892F1DAD-3E87-4D6E-B7B5-DDF41E612288}" destId="{5C09FF4F-F90B-4B33-BF66-98A81D0EDE34}" srcOrd="5" destOrd="0" presId="urn:microsoft.com/office/officeart/2005/8/layout/default"/>
    <dgm:cxn modelId="{67027395-4DE8-4DA9-858A-AEE334D9C966}" type="presParOf" srcId="{892F1DAD-3E87-4D6E-B7B5-DDF41E612288}" destId="{A7CAFABC-355F-4B3C-8EFC-7EBE2371B19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Philippine Dialects Translator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Offline Vocabulary Library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Word of the Day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Delegated Correction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4"/>
      <dgm:spPr/>
    </dgm:pt>
    <dgm:pt modelId="{F5B24BF9-84C2-415A-8B0D-3C09505368CB}" type="pres">
      <dgm:prSet presAssocID="{65DAB788-886A-4DAD-871E-9ED7F445F380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4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4"/>
      <dgm:spPr/>
    </dgm:pt>
    <dgm:pt modelId="{1C648B78-E240-4090-8B47-5C724EDBF6D9}" type="pres">
      <dgm:prSet presAssocID="{3C00C10C-21A9-4319-8B3A-7B36CBC76C6C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4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4"/>
      <dgm:spPr/>
    </dgm:pt>
    <dgm:pt modelId="{61B0A597-7C54-4B00-8E77-07100A42FCD1}" type="pres">
      <dgm:prSet presAssocID="{9B8968BA-50E7-4510-9537-6720CCB6813B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4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4"/>
      <dgm:spPr/>
    </dgm:pt>
    <dgm:pt modelId="{8EAD9F37-FFC1-4597-88E0-AA72711CC81E}" type="pres">
      <dgm:prSet presAssocID="{932195BE-A8B7-4864-A7BD-35FBC74E6729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4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Social Networks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Blog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Advertisement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Email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B8E5DB57-B7BA-431B-AB9C-6D655D6ABA83}">
      <dgm:prSet custT="1"/>
      <dgm:spPr/>
      <dgm:t>
        <a:bodyPr/>
        <a:lstStyle/>
        <a:p>
          <a:r>
            <a:rPr lang="en-US" sz="3000" dirty="0"/>
            <a:t>Website</a:t>
          </a:r>
        </a:p>
      </dgm:t>
    </dgm:pt>
    <dgm:pt modelId="{7A6AC14D-9CAD-4285-91C9-2C7AFD87E5F5}" type="parTrans" cxnId="{3B39B0C5-9A2C-49BC-AAA5-3B6E28A96F69}">
      <dgm:prSet/>
      <dgm:spPr/>
      <dgm:t>
        <a:bodyPr/>
        <a:lstStyle/>
        <a:p>
          <a:endParaRPr lang="en-US"/>
        </a:p>
      </dgm:t>
    </dgm:pt>
    <dgm:pt modelId="{906E89CF-C455-4355-B512-8F5F1CD985E4}" type="sibTrans" cxnId="{3B39B0C5-9A2C-49BC-AAA5-3B6E28A96F69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</dgm:pt>
    <dgm:pt modelId="{F5B24BF9-84C2-415A-8B0D-3C09505368CB}" type="pres">
      <dgm:prSet presAssocID="{65DAB788-886A-4DAD-871E-9ED7F445F380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</dgm:pt>
    <dgm:pt modelId="{1C648B78-E240-4090-8B47-5C724EDBF6D9}" type="pres">
      <dgm:prSet presAssocID="{3C00C10C-21A9-4319-8B3A-7B36CBC76C6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</dgm:pt>
    <dgm:pt modelId="{61B0A597-7C54-4B00-8E77-07100A42FCD1}" type="pres">
      <dgm:prSet presAssocID="{9B8968BA-50E7-4510-9537-6720CCB6813B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</dgm:pt>
    <dgm:pt modelId="{8EAD9F37-FFC1-4597-88E0-AA72711CC81E}" type="pres">
      <dgm:prSet presAssocID="{932195BE-A8B7-4864-A7BD-35FBC74E6729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</dgm:pt>
    <dgm:pt modelId="{5296668B-7D9A-40B4-B0A2-F6A3C889FA27}" type="pres">
      <dgm:prSet presAssocID="{6EEAD58F-D31E-4B5F-813D-D2C5C61AA582}" presName="spacer" presStyleCnt="0"/>
      <dgm:spPr/>
    </dgm:pt>
    <dgm:pt modelId="{C7006FE8-EB78-4958-8B27-DCB07751FC4A}" type="pres">
      <dgm:prSet presAssocID="{B8E5DB57-B7BA-431B-AB9C-6D655D6ABA83}" presName="comp" presStyleCnt="0"/>
      <dgm:spPr/>
    </dgm:pt>
    <dgm:pt modelId="{2C6105FC-3D0E-4880-82EC-3D0FC9EA8AA1}" type="pres">
      <dgm:prSet presAssocID="{B8E5DB57-B7BA-431B-AB9C-6D655D6ABA83}" presName="box" presStyleLbl="node1" presStyleIdx="4" presStyleCnt="5"/>
      <dgm:spPr/>
    </dgm:pt>
    <dgm:pt modelId="{F3A19157-86AD-479D-8584-6A591C3347A3}" type="pres">
      <dgm:prSet presAssocID="{B8E5DB57-B7BA-431B-AB9C-6D655D6ABA8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22D244C9-21AC-4642-A06E-1524391CA271}" type="pres">
      <dgm:prSet presAssocID="{B8E5DB57-B7BA-431B-AB9C-6D655D6ABA83}" presName="text" presStyleLbl="node1" presStyleIdx="4" presStyleCnt="5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01ABC25D-BB99-4983-ADD5-1E69330DAD0D}" type="presOf" srcId="{B8E5DB57-B7BA-431B-AB9C-6D655D6ABA83}" destId="{2C6105FC-3D0E-4880-82EC-3D0FC9EA8AA1}" srcOrd="0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2EF47947-282C-4157-BB87-2E3E5FF2CBB1}" type="presOf" srcId="{B8E5DB57-B7BA-431B-AB9C-6D655D6ABA83}" destId="{22D244C9-21AC-4642-A06E-1524391CA271}" srcOrd="1" destOrd="0" presId="urn:microsoft.com/office/officeart/2005/8/layout/vList4#10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B39B0C5-9A2C-49BC-AAA5-3B6E28A96F69}" srcId="{41FC6C17-0F6E-499A-8F55-7467F6816C8B}" destId="{B8E5DB57-B7BA-431B-AB9C-6D655D6ABA83}" srcOrd="4" destOrd="0" parTransId="{7A6AC14D-9CAD-4285-91C9-2C7AFD87E5F5}" sibTransId="{906E89CF-C455-4355-B512-8F5F1CD985E4}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  <dgm:cxn modelId="{7D5F0216-03B3-4AC1-AF1C-B8EA911809DE}" type="presParOf" srcId="{F8A351D0-54EE-40C7-8A35-D07BC23BEB3E}" destId="{5296668B-7D9A-40B4-B0A2-F6A3C889FA27}" srcOrd="7" destOrd="0" presId="urn:microsoft.com/office/officeart/2005/8/layout/vList4#10"/>
    <dgm:cxn modelId="{1E261788-973C-4E6C-ABAC-45B4612F7814}" type="presParOf" srcId="{F8A351D0-54EE-40C7-8A35-D07BC23BEB3E}" destId="{C7006FE8-EB78-4958-8B27-DCB07751FC4A}" srcOrd="8" destOrd="0" presId="urn:microsoft.com/office/officeart/2005/8/layout/vList4#10"/>
    <dgm:cxn modelId="{B23711E5-6940-4C7A-BB3A-AE5A663FED65}" type="presParOf" srcId="{C7006FE8-EB78-4958-8B27-DCB07751FC4A}" destId="{2C6105FC-3D0E-4880-82EC-3D0FC9EA8AA1}" srcOrd="0" destOrd="0" presId="urn:microsoft.com/office/officeart/2005/8/layout/vList4#10"/>
    <dgm:cxn modelId="{771AB2AF-57CB-4D17-9AA2-716F52216614}" type="presParOf" srcId="{C7006FE8-EB78-4958-8B27-DCB07751FC4A}" destId="{F3A19157-86AD-479D-8584-6A591C3347A3}" srcOrd="1" destOrd="0" presId="urn:microsoft.com/office/officeart/2005/8/layout/vList4#10"/>
    <dgm:cxn modelId="{091A1A1A-39C9-4841-838E-4619ECE39500}" type="presParOf" srcId="{C7006FE8-EB78-4958-8B27-DCB07751FC4A}" destId="{22D244C9-21AC-4642-A06E-1524391CA271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Mobile Development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55DD3E01-7BDA-4748-8B2C-3C589135D31A}">
      <dgm:prSet phldrT="[Text]" custT="1"/>
      <dgm:spPr/>
      <dgm:t>
        <a:bodyPr/>
        <a:lstStyle/>
        <a:p>
          <a:r>
            <a:rPr lang="en-US" sz="3000" dirty="0"/>
            <a:t>Marketing</a:t>
          </a:r>
        </a:p>
      </dgm:t>
    </dgm:pt>
    <dgm:pt modelId="{8DDAD4E7-994C-4B6A-BA50-B13D7DD6120F}" type="parTrans" cxnId="{05FEA79A-F256-474E-B78B-7ACE0BDBC468}">
      <dgm:prSet/>
      <dgm:spPr/>
      <dgm:t>
        <a:bodyPr/>
        <a:lstStyle/>
        <a:p>
          <a:endParaRPr lang="en-US"/>
        </a:p>
      </dgm:t>
    </dgm:pt>
    <dgm:pt modelId="{94D58EAA-B66D-4E93-9AC8-4351A1A90971}" type="sibTrans" cxnId="{05FEA79A-F256-474E-B78B-7ACE0BDBC468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Advertising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Salaries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672F7795-4E7C-4F61-8B7A-3E1327BE0DBB}">
      <dgm:prSet custT="1"/>
      <dgm:spPr/>
      <dgm:t>
        <a:bodyPr/>
        <a:lstStyle/>
        <a:p>
          <a:r>
            <a:rPr lang="en-US" sz="3000" dirty="0"/>
            <a:t>Utilities</a:t>
          </a:r>
        </a:p>
      </dgm:t>
    </dgm:pt>
    <dgm:pt modelId="{688436F9-EBE9-447A-B7FE-3C57792BF0B5}" type="parTrans" cxnId="{4C998857-74F3-4FAC-A017-4A9E110A3311}">
      <dgm:prSet/>
      <dgm:spPr/>
      <dgm:t>
        <a:bodyPr/>
        <a:lstStyle/>
        <a:p>
          <a:endParaRPr lang="en-US"/>
        </a:p>
      </dgm:t>
    </dgm:pt>
    <dgm:pt modelId="{426C4C36-D2CA-429E-BBF3-275B61A3CD5F}" type="sibTrans" cxnId="{4C998857-74F3-4FAC-A017-4A9E110A3311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5" custScaleX="100703" custLinFactNeighborY="-68873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9BF5040A-7BE8-4810-B463-8231731C7772}" type="pres">
      <dgm:prSet presAssocID="{55DD3E01-7BDA-4748-8B2C-3C589135D31A}" presName="text" presStyleLbl="node1" presStyleIdx="1" presStyleCnt="5" custScaleX="197028">
        <dgm:presLayoutVars>
          <dgm:bulletEnabled val="1"/>
        </dgm:presLayoutVars>
      </dgm:prSet>
      <dgm:spPr/>
    </dgm:pt>
    <dgm:pt modelId="{85A2B86B-CD5D-4C6C-B65F-7778CCAFD54F}" type="pres">
      <dgm:prSet presAssocID="{94D58EAA-B66D-4E93-9AC8-4351A1A90971}" presName="space" presStyleCnt="0"/>
      <dgm:spPr/>
    </dgm:pt>
    <dgm:pt modelId="{FBAE0CDF-97F5-4670-B798-25312DD5276F}" type="pres">
      <dgm:prSet presAssocID="{F781DCD6-5DAD-4053-9884-52CB72FC4581}" presName="text" presStyleLbl="node1" presStyleIdx="2" presStyleCnt="5" custScaleX="174294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3" presStyleCnt="5" custScaleX="238508">
        <dgm:presLayoutVars>
          <dgm:bulletEnabled val="1"/>
        </dgm:presLayoutVars>
      </dgm:prSet>
      <dgm:spPr/>
    </dgm:pt>
    <dgm:pt modelId="{2506A6BA-4AF3-4259-9A59-AF7197B9961D}" type="pres">
      <dgm:prSet presAssocID="{A806DB38-74FE-478B-A83D-CB2EC6C4C64D}" presName="space" presStyleCnt="0"/>
      <dgm:spPr/>
    </dgm:pt>
    <dgm:pt modelId="{E0AE8D40-B29C-480E-A79F-F59EE3EDA3CB}" type="pres">
      <dgm:prSet presAssocID="{672F7795-4E7C-4F61-8B7A-3E1327BE0DBB}" presName="text" presStyleLbl="node1" presStyleIdx="4" presStyleCnt="5" custScaleX="251758">
        <dgm:presLayoutVars>
          <dgm:bulletEnabled val="1"/>
        </dgm:presLayoutVars>
      </dgm:prSet>
      <dgm:spPr/>
    </dgm:pt>
  </dgm:ptLst>
  <dgm:cxnLst>
    <dgm:cxn modelId="{7DE80718-F32B-4E73-B4FE-542AEA064D2B}" type="presOf" srcId="{55DD3E01-7BDA-4748-8B2C-3C589135D31A}" destId="{9BF5040A-7BE8-4810-B463-8231731C7772}" srcOrd="0" destOrd="0" presId="urn:diagrams.loki3.com/VaryingWidthList"/>
    <dgm:cxn modelId="{C71DD954-82AD-4673-9238-852C335029EF}" type="presOf" srcId="{672F7795-4E7C-4F61-8B7A-3E1327BE0DBB}" destId="{E0AE8D40-B29C-480E-A79F-F59EE3EDA3CB}" srcOrd="0" destOrd="0" presId="urn:diagrams.loki3.com/VaryingWidthList"/>
    <dgm:cxn modelId="{4C998857-74F3-4FAC-A017-4A9E110A3311}" srcId="{FF7764D9-07D2-455C-AE21-A7639F77AFDC}" destId="{672F7795-4E7C-4F61-8B7A-3E1327BE0DBB}" srcOrd="4" destOrd="0" parTransId="{688436F9-EBE9-447A-B7FE-3C57792BF0B5}" sibTransId="{426C4C36-D2CA-429E-BBF3-275B61A3CD5F}"/>
    <dgm:cxn modelId="{98BAA680-2B13-4C90-9F68-F3819993A8FE}" type="presOf" srcId="{FD7AFB41-AA33-4D80-9609-21C6812FCE7F}" destId="{3479001B-9D36-4F74-983E-DAA29F9FC5C5}" srcOrd="0" destOrd="0" presId="urn:diagrams.loki3.com/VaryingWidthList"/>
    <dgm:cxn modelId="{05FEA79A-F256-474E-B78B-7ACE0BDBC468}" srcId="{FF7764D9-07D2-455C-AE21-A7639F77AFDC}" destId="{55DD3E01-7BDA-4748-8B2C-3C589135D31A}" srcOrd="1" destOrd="0" parTransId="{8DDAD4E7-994C-4B6A-BA50-B13D7DD6120F}" sibTransId="{94D58EAA-B66D-4E93-9AC8-4351A1A90971}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2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3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CE1145C2-D74B-4987-A380-77A6458CBD3C}" type="presParOf" srcId="{815E33A5-8645-4FE9-9E46-1F7CDB1DC570}" destId="{9BF5040A-7BE8-4810-B463-8231731C7772}" srcOrd="2" destOrd="0" presId="urn:diagrams.loki3.com/VaryingWidthList"/>
    <dgm:cxn modelId="{4DA417BD-999D-46B1-BB34-A8D6EA1BE4AB}" type="presParOf" srcId="{815E33A5-8645-4FE9-9E46-1F7CDB1DC570}" destId="{85A2B86B-CD5D-4C6C-B65F-7778CCAFD54F}" srcOrd="3" destOrd="0" presId="urn:diagrams.loki3.com/VaryingWidthList"/>
    <dgm:cxn modelId="{1803F25F-A034-47BD-9267-FA3B0CC02C2A}" type="presParOf" srcId="{815E33A5-8645-4FE9-9E46-1F7CDB1DC570}" destId="{FBAE0CDF-97F5-4670-B798-25312DD5276F}" srcOrd="4" destOrd="0" presId="urn:diagrams.loki3.com/VaryingWidthList"/>
    <dgm:cxn modelId="{BBD23BF0-2D99-4C17-A03A-8CADA80F9695}" type="presParOf" srcId="{815E33A5-8645-4FE9-9E46-1F7CDB1DC570}" destId="{A14D7CA2-E6D9-4C5B-B5A8-00DD7946FFAE}" srcOrd="5" destOrd="0" presId="urn:diagrams.loki3.com/VaryingWidthList"/>
    <dgm:cxn modelId="{491AE0A9-C874-4330-ACDD-AABCC9254C11}" type="presParOf" srcId="{815E33A5-8645-4FE9-9E46-1F7CDB1DC570}" destId="{AE0604BC-D12A-4D46-92BA-C63AF5153431}" srcOrd="6" destOrd="0" presId="urn:diagrams.loki3.com/VaryingWidthList"/>
    <dgm:cxn modelId="{2AF8793D-7ACC-4B6B-A08D-E4B64C03B682}" type="presParOf" srcId="{815E33A5-8645-4FE9-9E46-1F7CDB1DC570}" destId="{2506A6BA-4AF3-4259-9A59-AF7197B9961D}" srcOrd="7" destOrd="0" presId="urn:diagrams.loki3.com/VaryingWidthList"/>
    <dgm:cxn modelId="{ED0514A3-0AA0-43DB-B88B-BDD0BB7D2441}" type="presParOf" srcId="{815E33A5-8645-4FE9-9E46-1F7CDB1DC570}" destId="{E0AE8D40-B29C-480E-A79F-F59EE3EDA3CB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Stakeholders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Paid Customers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Development Fees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3" custScaleX="139299" custLinFactNeighborY="-54972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FBAE0CDF-97F5-4670-B798-25312DD5276F}" type="pres">
      <dgm:prSet presAssocID="{F781DCD6-5DAD-4053-9884-52CB72FC4581}" presName="text" presStyleLbl="node1" presStyleIdx="1" presStyleCnt="3" custScaleX="167727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2" presStyleCnt="3" custScaleX="136977">
        <dgm:presLayoutVars>
          <dgm:bulletEnabled val="1"/>
        </dgm:presLayoutVars>
      </dgm:prSet>
      <dgm:spPr/>
    </dgm:pt>
  </dgm:ptLst>
  <dgm:cxnLst>
    <dgm:cxn modelId="{98BAA680-2B13-4C90-9F68-F3819993A8FE}" type="presOf" srcId="{FD7AFB41-AA33-4D80-9609-21C6812FCE7F}" destId="{3479001B-9D36-4F74-983E-DAA29F9FC5C5}" srcOrd="0" destOrd="0" presId="urn:diagrams.loki3.com/VaryingWidthList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1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2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1803F25F-A034-47BD-9267-FA3B0CC02C2A}" type="presParOf" srcId="{815E33A5-8645-4FE9-9E46-1F7CDB1DC570}" destId="{FBAE0CDF-97F5-4670-B798-25312DD5276F}" srcOrd="2" destOrd="0" presId="urn:diagrams.loki3.com/VaryingWidthList"/>
    <dgm:cxn modelId="{BBD23BF0-2D99-4C17-A03A-8CADA80F9695}" type="presParOf" srcId="{815E33A5-8645-4FE9-9E46-1F7CDB1DC570}" destId="{A14D7CA2-E6D9-4C5B-B5A8-00DD7946FFAE}" srcOrd="3" destOrd="0" presId="urn:diagrams.loki3.com/VaryingWidthList"/>
    <dgm:cxn modelId="{491AE0A9-C874-4330-ACDD-AABCC9254C11}" type="presParOf" srcId="{815E33A5-8645-4FE9-9E46-1F7CDB1DC570}" destId="{AE0604BC-D12A-4D46-92BA-C63AF515343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D3F531-5BB8-4D17-AED5-6BBCBB23F6B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1408F-8BEC-4902-8014-463AC54AC5A2}">
      <dgm:prSet phldrT="[Text]" custT="1"/>
      <dgm:spPr/>
      <dgm:t>
        <a:bodyPr/>
        <a:lstStyle/>
        <a:p>
          <a:r>
            <a:rPr lang="en-US" sz="1400" dirty="0"/>
            <a:t>Travel Agency</a:t>
          </a:r>
        </a:p>
        <a:p>
          <a:r>
            <a:rPr lang="en-US" sz="1400" dirty="0"/>
            <a:t>Travel Company Website</a:t>
          </a:r>
        </a:p>
        <a:p>
          <a:r>
            <a:rPr lang="en-US" sz="1400" dirty="0"/>
            <a:t>D.O.T</a:t>
          </a:r>
        </a:p>
      </dgm:t>
    </dgm:pt>
    <dgm:pt modelId="{23975A75-A249-4A82-B8E8-AE0AFC2E39A1}" type="parTrans" cxnId="{2B2A0BC7-B164-4463-A69C-CA4570B5DE57}">
      <dgm:prSet/>
      <dgm:spPr/>
      <dgm:t>
        <a:bodyPr/>
        <a:lstStyle/>
        <a:p>
          <a:endParaRPr lang="en-US"/>
        </a:p>
      </dgm:t>
    </dgm:pt>
    <dgm:pt modelId="{A30C63DE-1802-4586-AE67-8D72C78F4841}" type="sibTrans" cxnId="{2B2A0BC7-B164-4463-A69C-CA4570B5DE57}">
      <dgm:prSet/>
      <dgm:spPr/>
      <dgm:t>
        <a:bodyPr/>
        <a:lstStyle/>
        <a:p>
          <a:endParaRPr lang="en-US"/>
        </a:p>
      </dgm:t>
    </dgm:pt>
    <dgm:pt modelId="{826DF2FB-628A-4CDB-8003-E6D0347A5117}">
      <dgm:prSet phldrT="[Text]"/>
      <dgm:spPr/>
      <dgm:t>
        <a:bodyPr/>
        <a:lstStyle/>
        <a:p>
          <a:r>
            <a:rPr lang="en-US" dirty="0"/>
            <a:t>Social Media Ads</a:t>
          </a:r>
        </a:p>
        <a:p>
          <a:r>
            <a:rPr lang="en-US" dirty="0"/>
            <a:t>Influencer’s Blog</a:t>
          </a:r>
        </a:p>
      </dgm:t>
    </dgm:pt>
    <dgm:pt modelId="{A65B6F5D-05E6-4F11-A599-1211BF87A973}" type="parTrans" cxnId="{A398D454-D6F1-45FA-8969-16B6318672C1}">
      <dgm:prSet/>
      <dgm:spPr/>
      <dgm:t>
        <a:bodyPr/>
        <a:lstStyle/>
        <a:p>
          <a:endParaRPr lang="en-US"/>
        </a:p>
      </dgm:t>
    </dgm:pt>
    <dgm:pt modelId="{E6FF1FB0-054C-4F4E-B89A-71E298D5A324}" type="sibTrans" cxnId="{A398D454-D6F1-45FA-8969-16B6318672C1}">
      <dgm:prSet/>
      <dgm:spPr/>
      <dgm:t>
        <a:bodyPr/>
        <a:lstStyle/>
        <a:p>
          <a:endParaRPr lang="en-US"/>
        </a:p>
      </dgm:t>
    </dgm:pt>
    <dgm:pt modelId="{95919428-F01C-476E-BFBD-352D28C559A7}">
      <dgm:prSet phldrT="[Text]"/>
      <dgm:spPr/>
      <dgm:t>
        <a:bodyPr/>
        <a:lstStyle/>
        <a:p>
          <a:r>
            <a:rPr lang="en-US" dirty="0"/>
            <a:t>Customer’s Feedback</a:t>
          </a:r>
        </a:p>
      </dgm:t>
    </dgm:pt>
    <dgm:pt modelId="{34BEF668-2EE4-4C7F-BBB4-97A5A7C49737}" type="parTrans" cxnId="{A2301E7F-89D0-4365-A8A6-ED10C5CDDE33}">
      <dgm:prSet/>
      <dgm:spPr/>
      <dgm:t>
        <a:bodyPr/>
        <a:lstStyle/>
        <a:p>
          <a:endParaRPr lang="en-US"/>
        </a:p>
      </dgm:t>
    </dgm:pt>
    <dgm:pt modelId="{35A521F6-C114-4F36-98EE-382D6BE0A5AD}" type="sibTrans" cxnId="{A2301E7F-89D0-4365-A8A6-ED10C5CDDE33}">
      <dgm:prSet/>
      <dgm:spPr/>
      <dgm:t>
        <a:bodyPr/>
        <a:lstStyle/>
        <a:p>
          <a:endParaRPr lang="en-US"/>
        </a:p>
      </dgm:t>
    </dgm:pt>
    <dgm:pt modelId="{C992637A-2047-4D63-A1B2-5AADA53B026E}">
      <dgm:prSet phldrT="[Text]"/>
      <dgm:spPr/>
      <dgm:t>
        <a:bodyPr/>
        <a:lstStyle/>
        <a:p>
          <a:r>
            <a:rPr lang="en-US" dirty="0"/>
            <a:t>Sales Funnel</a:t>
          </a:r>
        </a:p>
      </dgm:t>
    </dgm:pt>
    <dgm:pt modelId="{50590985-D4E8-42D7-A67C-601FC80B26D9}" type="parTrans" cxnId="{178018AF-AC7A-414F-AE48-18B92482AD6D}">
      <dgm:prSet/>
      <dgm:spPr/>
      <dgm:t>
        <a:bodyPr/>
        <a:lstStyle/>
        <a:p>
          <a:endParaRPr lang="en-US"/>
        </a:p>
      </dgm:t>
    </dgm:pt>
    <dgm:pt modelId="{A72D8A17-1A2A-471D-8E91-8468FC51AB1E}" type="sibTrans" cxnId="{178018AF-AC7A-414F-AE48-18B92482AD6D}">
      <dgm:prSet/>
      <dgm:spPr/>
      <dgm:t>
        <a:bodyPr/>
        <a:lstStyle/>
        <a:p>
          <a:endParaRPr lang="en-US"/>
        </a:p>
      </dgm:t>
    </dgm:pt>
    <dgm:pt modelId="{43484FC9-1A94-4170-A19A-405BEE3BCDDD}" type="pres">
      <dgm:prSet presAssocID="{97D3F531-5BB8-4D17-AED5-6BBCBB23F6B2}" presName="Name0" presStyleCnt="0">
        <dgm:presLayoutVars>
          <dgm:chMax val="4"/>
          <dgm:resizeHandles val="exact"/>
        </dgm:presLayoutVars>
      </dgm:prSet>
      <dgm:spPr/>
    </dgm:pt>
    <dgm:pt modelId="{571C7BC7-835E-4EBC-BFDC-A8906B97BC5F}" type="pres">
      <dgm:prSet presAssocID="{97D3F531-5BB8-4D17-AED5-6BBCBB23F6B2}" presName="ellipse" presStyleLbl="trBgShp" presStyleIdx="0" presStyleCnt="1"/>
      <dgm:spPr/>
    </dgm:pt>
    <dgm:pt modelId="{4DE91573-F76F-4026-8941-FDDC137A47E4}" type="pres">
      <dgm:prSet presAssocID="{97D3F531-5BB8-4D17-AED5-6BBCBB23F6B2}" presName="arrow1" presStyleLbl="fgShp" presStyleIdx="0" presStyleCnt="1"/>
      <dgm:spPr/>
    </dgm:pt>
    <dgm:pt modelId="{375E99DE-0465-4A0E-9213-ADD7140DC951}" type="pres">
      <dgm:prSet presAssocID="{97D3F531-5BB8-4D17-AED5-6BBCBB23F6B2}" presName="rectangle" presStyleLbl="revTx" presStyleIdx="0" presStyleCnt="1">
        <dgm:presLayoutVars>
          <dgm:bulletEnabled val="1"/>
        </dgm:presLayoutVars>
      </dgm:prSet>
      <dgm:spPr/>
    </dgm:pt>
    <dgm:pt modelId="{EEFF9738-13B3-4A3C-B745-BA430F6F7E51}" type="pres">
      <dgm:prSet presAssocID="{826DF2FB-628A-4CDB-8003-E6D0347A5117}" presName="item1" presStyleLbl="node1" presStyleIdx="0" presStyleCnt="3">
        <dgm:presLayoutVars>
          <dgm:bulletEnabled val="1"/>
        </dgm:presLayoutVars>
      </dgm:prSet>
      <dgm:spPr/>
    </dgm:pt>
    <dgm:pt modelId="{D1957E61-FF5C-4E9F-8C0B-89A40F2944AF}" type="pres">
      <dgm:prSet presAssocID="{95919428-F01C-476E-BFBD-352D28C559A7}" presName="item2" presStyleLbl="node1" presStyleIdx="1" presStyleCnt="3" custLinFactNeighborY="1843">
        <dgm:presLayoutVars>
          <dgm:bulletEnabled val="1"/>
        </dgm:presLayoutVars>
      </dgm:prSet>
      <dgm:spPr/>
    </dgm:pt>
    <dgm:pt modelId="{1DF77DD4-42DA-4C2F-A2AD-618DA802347D}" type="pres">
      <dgm:prSet presAssocID="{C992637A-2047-4D63-A1B2-5AADA53B026E}" presName="item3" presStyleLbl="node1" presStyleIdx="2" presStyleCnt="3">
        <dgm:presLayoutVars>
          <dgm:bulletEnabled val="1"/>
        </dgm:presLayoutVars>
      </dgm:prSet>
      <dgm:spPr/>
    </dgm:pt>
    <dgm:pt modelId="{DFFE7824-1935-459E-93CD-BD36A34B5DD1}" type="pres">
      <dgm:prSet presAssocID="{97D3F531-5BB8-4D17-AED5-6BBCBB23F6B2}" presName="funnel" presStyleLbl="trAlignAcc1" presStyleIdx="0" presStyleCnt="1" custLinFactNeighborX="258" custLinFactNeighborY="-400"/>
      <dgm:spPr/>
    </dgm:pt>
  </dgm:ptLst>
  <dgm:cxnLst>
    <dgm:cxn modelId="{0490F928-176A-4F2C-AE04-F1762680F5E3}" type="presOf" srcId="{95919428-F01C-476E-BFBD-352D28C559A7}" destId="{EEFF9738-13B3-4A3C-B745-BA430F6F7E51}" srcOrd="0" destOrd="0" presId="urn:microsoft.com/office/officeart/2005/8/layout/funnel1"/>
    <dgm:cxn modelId="{A398D454-D6F1-45FA-8969-16B6318672C1}" srcId="{97D3F531-5BB8-4D17-AED5-6BBCBB23F6B2}" destId="{826DF2FB-628A-4CDB-8003-E6D0347A5117}" srcOrd="1" destOrd="0" parTransId="{A65B6F5D-05E6-4F11-A599-1211BF87A973}" sibTransId="{E6FF1FB0-054C-4F4E-B89A-71E298D5A324}"/>
    <dgm:cxn modelId="{A2301E7F-89D0-4365-A8A6-ED10C5CDDE33}" srcId="{97D3F531-5BB8-4D17-AED5-6BBCBB23F6B2}" destId="{95919428-F01C-476E-BFBD-352D28C559A7}" srcOrd="2" destOrd="0" parTransId="{34BEF668-2EE4-4C7F-BBB4-97A5A7C49737}" sibTransId="{35A521F6-C114-4F36-98EE-382D6BE0A5AD}"/>
    <dgm:cxn modelId="{9B294AAB-FD51-4CF9-86CA-527835A56B9E}" type="presOf" srcId="{51C1408F-8BEC-4902-8014-463AC54AC5A2}" destId="{1DF77DD4-42DA-4C2F-A2AD-618DA802347D}" srcOrd="0" destOrd="0" presId="urn:microsoft.com/office/officeart/2005/8/layout/funnel1"/>
    <dgm:cxn modelId="{178018AF-AC7A-414F-AE48-18B92482AD6D}" srcId="{97D3F531-5BB8-4D17-AED5-6BBCBB23F6B2}" destId="{C992637A-2047-4D63-A1B2-5AADA53B026E}" srcOrd="3" destOrd="0" parTransId="{50590985-D4E8-42D7-A67C-601FC80B26D9}" sibTransId="{A72D8A17-1A2A-471D-8E91-8468FC51AB1E}"/>
    <dgm:cxn modelId="{2B2A0BC7-B164-4463-A69C-CA4570B5DE57}" srcId="{97D3F531-5BB8-4D17-AED5-6BBCBB23F6B2}" destId="{51C1408F-8BEC-4902-8014-463AC54AC5A2}" srcOrd="0" destOrd="0" parTransId="{23975A75-A249-4A82-B8E8-AE0AFC2E39A1}" sibTransId="{A30C63DE-1802-4586-AE67-8D72C78F4841}"/>
    <dgm:cxn modelId="{FA2373D7-954E-4DEA-A0CA-45F7FBC453AE}" type="presOf" srcId="{97D3F531-5BB8-4D17-AED5-6BBCBB23F6B2}" destId="{43484FC9-1A94-4170-A19A-405BEE3BCDDD}" srcOrd="0" destOrd="0" presId="urn:microsoft.com/office/officeart/2005/8/layout/funnel1"/>
    <dgm:cxn modelId="{05097EEA-EDFD-4028-932D-AD6D7C6B9632}" type="presOf" srcId="{826DF2FB-628A-4CDB-8003-E6D0347A5117}" destId="{D1957E61-FF5C-4E9F-8C0B-89A40F2944AF}" srcOrd="0" destOrd="0" presId="urn:microsoft.com/office/officeart/2005/8/layout/funnel1"/>
    <dgm:cxn modelId="{94DFE2F9-E215-4629-9BD6-5E118B61B34C}" type="presOf" srcId="{C992637A-2047-4D63-A1B2-5AADA53B026E}" destId="{375E99DE-0465-4A0E-9213-ADD7140DC951}" srcOrd="0" destOrd="0" presId="urn:microsoft.com/office/officeart/2005/8/layout/funnel1"/>
    <dgm:cxn modelId="{3FB54B73-303B-4154-9AED-06108B42A359}" type="presParOf" srcId="{43484FC9-1A94-4170-A19A-405BEE3BCDDD}" destId="{571C7BC7-835E-4EBC-BFDC-A8906B97BC5F}" srcOrd="0" destOrd="0" presId="urn:microsoft.com/office/officeart/2005/8/layout/funnel1"/>
    <dgm:cxn modelId="{B454F4F8-A4BD-487D-92FA-2CC6E422238D}" type="presParOf" srcId="{43484FC9-1A94-4170-A19A-405BEE3BCDDD}" destId="{4DE91573-F76F-4026-8941-FDDC137A47E4}" srcOrd="1" destOrd="0" presId="urn:microsoft.com/office/officeart/2005/8/layout/funnel1"/>
    <dgm:cxn modelId="{ABBE4A8E-4698-49F4-A340-8D7968721F37}" type="presParOf" srcId="{43484FC9-1A94-4170-A19A-405BEE3BCDDD}" destId="{375E99DE-0465-4A0E-9213-ADD7140DC951}" srcOrd="2" destOrd="0" presId="urn:microsoft.com/office/officeart/2005/8/layout/funnel1"/>
    <dgm:cxn modelId="{7CE3A4FE-4565-4F1E-B778-156597460DC0}" type="presParOf" srcId="{43484FC9-1A94-4170-A19A-405BEE3BCDDD}" destId="{EEFF9738-13B3-4A3C-B745-BA430F6F7E51}" srcOrd="3" destOrd="0" presId="urn:microsoft.com/office/officeart/2005/8/layout/funnel1"/>
    <dgm:cxn modelId="{DED91D7F-AB44-445E-B882-06D158693D34}" type="presParOf" srcId="{43484FC9-1A94-4170-A19A-405BEE3BCDDD}" destId="{D1957E61-FF5C-4E9F-8C0B-89A40F2944AF}" srcOrd="4" destOrd="0" presId="urn:microsoft.com/office/officeart/2005/8/layout/funnel1"/>
    <dgm:cxn modelId="{A6B6DAB2-232E-437F-A247-CABB29FE7BBE}" type="presParOf" srcId="{43484FC9-1A94-4170-A19A-405BEE3BCDDD}" destId="{1DF77DD4-42DA-4C2F-A2AD-618DA802347D}" srcOrd="5" destOrd="0" presId="urn:microsoft.com/office/officeart/2005/8/layout/funnel1"/>
    <dgm:cxn modelId="{AC3D74B0-3B0A-4FAC-942F-BC78474809F7}" type="presParOf" srcId="{43484FC9-1A94-4170-A19A-405BEE3BCDDD}" destId="{DFFE7824-1935-459E-93CD-BD36A34B5DD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930E2-F06B-4D43-823A-A5BC31605B61}">
      <dsp:nvSpPr>
        <dsp:cNvPr id="0" name=""/>
        <dsp:cNvSpPr/>
      </dsp:nvSpPr>
      <dsp:spPr>
        <a:xfrm>
          <a:off x="710067" y="0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Lean Canvas</a:t>
          </a:r>
        </a:p>
      </dsp:txBody>
      <dsp:txXfrm>
        <a:off x="710067" y="0"/>
        <a:ext cx="3220679" cy="1932407"/>
      </dsp:txXfrm>
    </dsp:sp>
    <dsp:sp modelId="{41BBD0EB-4BDC-4487-94BF-DBF77C935DE4}">
      <dsp:nvSpPr>
        <dsp:cNvPr id="0" name=""/>
        <dsp:cNvSpPr/>
      </dsp:nvSpPr>
      <dsp:spPr>
        <a:xfrm>
          <a:off x="4252814" y="471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Business Startup Cost</a:t>
          </a:r>
        </a:p>
      </dsp:txBody>
      <dsp:txXfrm>
        <a:off x="4252814" y="471"/>
        <a:ext cx="3220679" cy="1932407"/>
      </dsp:txXfrm>
    </dsp:sp>
    <dsp:sp modelId="{2F7101EC-3E1F-40C4-87CE-A1D048F5C39F}">
      <dsp:nvSpPr>
        <dsp:cNvPr id="0" name=""/>
        <dsp:cNvSpPr/>
      </dsp:nvSpPr>
      <dsp:spPr>
        <a:xfrm>
          <a:off x="710067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Revenue Projection</a:t>
          </a:r>
        </a:p>
      </dsp:txBody>
      <dsp:txXfrm>
        <a:off x="710067" y="2254946"/>
        <a:ext cx="3220679" cy="1932407"/>
      </dsp:txXfrm>
    </dsp:sp>
    <dsp:sp modelId="{A7CAFABC-355F-4B3C-8EFC-7EBE2371B19B}">
      <dsp:nvSpPr>
        <dsp:cNvPr id="0" name=""/>
        <dsp:cNvSpPr/>
      </dsp:nvSpPr>
      <dsp:spPr>
        <a:xfrm>
          <a:off x="4252814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Online Surveys</a:t>
          </a:r>
        </a:p>
      </dsp:txBody>
      <dsp:txXfrm>
        <a:off x="4252814" y="2254946"/>
        <a:ext cx="3220679" cy="1932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Philippine Dialects Translator</a:t>
          </a:r>
        </a:p>
      </dsp:txBody>
      <dsp:txXfrm>
        <a:off x="1740215" y="0"/>
        <a:ext cx="5728493" cy="1035033"/>
      </dsp:txXfrm>
    </dsp:sp>
    <dsp:sp modelId="{F5B24BF9-84C2-415A-8B0D-3C09505368CB}">
      <dsp:nvSpPr>
        <dsp:cNvPr id="0" name=""/>
        <dsp:cNvSpPr/>
      </dsp:nvSpPr>
      <dsp:spPr>
        <a:xfrm>
          <a:off x="103503" y="103503"/>
          <a:ext cx="1636712" cy="82802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138537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Offline Vocabulary Library</a:t>
          </a:r>
        </a:p>
      </dsp:txBody>
      <dsp:txXfrm>
        <a:off x="1740215" y="1138537"/>
        <a:ext cx="5728493" cy="1035033"/>
      </dsp:txXfrm>
    </dsp:sp>
    <dsp:sp modelId="{1C648B78-E240-4090-8B47-5C724EDBF6D9}">
      <dsp:nvSpPr>
        <dsp:cNvPr id="0" name=""/>
        <dsp:cNvSpPr/>
      </dsp:nvSpPr>
      <dsp:spPr>
        <a:xfrm>
          <a:off x="103503" y="1242040"/>
          <a:ext cx="1636712" cy="828027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277074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Word of the Day</a:t>
          </a:r>
        </a:p>
      </dsp:txBody>
      <dsp:txXfrm>
        <a:off x="1740215" y="2277074"/>
        <a:ext cx="5728493" cy="1035033"/>
      </dsp:txXfrm>
    </dsp:sp>
    <dsp:sp modelId="{61B0A597-7C54-4B00-8E77-07100A42FCD1}">
      <dsp:nvSpPr>
        <dsp:cNvPr id="0" name=""/>
        <dsp:cNvSpPr/>
      </dsp:nvSpPr>
      <dsp:spPr>
        <a:xfrm>
          <a:off x="103503" y="2380577"/>
          <a:ext cx="1636712" cy="82802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3415611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Delegated Correction</a:t>
          </a:r>
        </a:p>
      </dsp:txBody>
      <dsp:txXfrm>
        <a:off x="1740215" y="3415611"/>
        <a:ext cx="5728493" cy="1035033"/>
      </dsp:txXfrm>
    </dsp:sp>
    <dsp:sp modelId="{8EAD9F37-FFC1-4597-88E0-AA72711CC81E}">
      <dsp:nvSpPr>
        <dsp:cNvPr id="0" name=""/>
        <dsp:cNvSpPr/>
      </dsp:nvSpPr>
      <dsp:spPr>
        <a:xfrm>
          <a:off x="103503" y="3519115"/>
          <a:ext cx="1636712" cy="82802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Social Networks</a:t>
          </a:r>
        </a:p>
      </dsp:txBody>
      <dsp:txXfrm>
        <a:off x="1719123" y="0"/>
        <a:ext cx="5728493" cy="824113"/>
      </dsp:txXfrm>
    </dsp:sp>
    <dsp:sp modelId="{F5B24BF9-84C2-415A-8B0D-3C09505368CB}">
      <dsp:nvSpPr>
        <dsp:cNvPr id="0" name=""/>
        <dsp:cNvSpPr/>
      </dsp:nvSpPr>
      <dsp:spPr>
        <a:xfrm>
          <a:off x="82411" y="82411"/>
          <a:ext cx="1636712" cy="65929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06524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Blog</a:t>
          </a:r>
        </a:p>
      </dsp:txBody>
      <dsp:txXfrm>
        <a:off x="1719123" y="906524"/>
        <a:ext cx="5728493" cy="824113"/>
      </dsp:txXfrm>
    </dsp:sp>
    <dsp:sp modelId="{1C648B78-E240-4090-8B47-5C724EDBF6D9}">
      <dsp:nvSpPr>
        <dsp:cNvPr id="0" name=""/>
        <dsp:cNvSpPr/>
      </dsp:nvSpPr>
      <dsp:spPr>
        <a:xfrm>
          <a:off x="82411" y="988935"/>
          <a:ext cx="1636712" cy="65929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813048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Advertisement</a:t>
          </a:r>
        </a:p>
      </dsp:txBody>
      <dsp:txXfrm>
        <a:off x="1719123" y="1813048"/>
        <a:ext cx="5728493" cy="824113"/>
      </dsp:txXfrm>
    </dsp:sp>
    <dsp:sp modelId="{61B0A597-7C54-4B00-8E77-07100A42FCD1}">
      <dsp:nvSpPr>
        <dsp:cNvPr id="0" name=""/>
        <dsp:cNvSpPr/>
      </dsp:nvSpPr>
      <dsp:spPr>
        <a:xfrm>
          <a:off x="82411" y="1895460"/>
          <a:ext cx="1636712" cy="65929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719573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Email</a:t>
          </a:r>
        </a:p>
      </dsp:txBody>
      <dsp:txXfrm>
        <a:off x="1719123" y="2719573"/>
        <a:ext cx="5728493" cy="824113"/>
      </dsp:txXfrm>
    </dsp:sp>
    <dsp:sp modelId="{8EAD9F37-FFC1-4597-88E0-AA72711CC81E}">
      <dsp:nvSpPr>
        <dsp:cNvPr id="0" name=""/>
        <dsp:cNvSpPr/>
      </dsp:nvSpPr>
      <dsp:spPr>
        <a:xfrm>
          <a:off x="82411" y="2801984"/>
          <a:ext cx="1636712" cy="65929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6105FC-3D0E-4880-82EC-3D0FC9EA8AA1}">
      <dsp:nvSpPr>
        <dsp:cNvPr id="0" name=""/>
        <dsp:cNvSpPr/>
      </dsp:nvSpPr>
      <dsp:spPr>
        <a:xfrm>
          <a:off x="0" y="3626097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Website</a:t>
          </a:r>
        </a:p>
      </dsp:txBody>
      <dsp:txXfrm>
        <a:off x="1719123" y="3626097"/>
        <a:ext cx="5728493" cy="824113"/>
      </dsp:txXfrm>
    </dsp:sp>
    <dsp:sp modelId="{F3A19157-86AD-479D-8584-6A591C3347A3}">
      <dsp:nvSpPr>
        <dsp:cNvPr id="0" name=""/>
        <dsp:cNvSpPr/>
      </dsp:nvSpPr>
      <dsp:spPr>
        <a:xfrm>
          <a:off x="82411" y="3708508"/>
          <a:ext cx="1636712" cy="65929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052545" y="0"/>
          <a:ext cx="4078471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Mobile Development</a:t>
          </a:r>
        </a:p>
      </dsp:txBody>
      <dsp:txXfrm>
        <a:off x="2052545" y="0"/>
        <a:ext cx="4078471" cy="804643"/>
      </dsp:txXfrm>
    </dsp:sp>
    <dsp:sp modelId="{9BF5040A-7BE8-4810-B463-8231731C7772}">
      <dsp:nvSpPr>
        <dsp:cNvPr id="0" name=""/>
        <dsp:cNvSpPr/>
      </dsp:nvSpPr>
      <dsp:spPr>
        <a:xfrm>
          <a:off x="2052541" y="846715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Marketing</a:t>
          </a:r>
        </a:p>
      </dsp:txBody>
      <dsp:txXfrm>
        <a:off x="2052541" y="846715"/>
        <a:ext cx="4078479" cy="804643"/>
      </dsp:txXfrm>
    </dsp:sp>
    <dsp:sp modelId="{FBAE0CDF-97F5-4670-B798-25312DD5276F}">
      <dsp:nvSpPr>
        <dsp:cNvPr id="0" name=""/>
        <dsp:cNvSpPr/>
      </dsp:nvSpPr>
      <dsp:spPr>
        <a:xfrm>
          <a:off x="2052541" y="1691590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Advertising</a:t>
          </a:r>
        </a:p>
      </dsp:txBody>
      <dsp:txXfrm>
        <a:off x="2052541" y="1691590"/>
        <a:ext cx="4078479" cy="804643"/>
      </dsp:txXfrm>
    </dsp:sp>
    <dsp:sp modelId="{AE0604BC-D12A-4D46-92BA-C63AF5153431}">
      <dsp:nvSpPr>
        <dsp:cNvPr id="0" name=""/>
        <dsp:cNvSpPr/>
      </dsp:nvSpPr>
      <dsp:spPr>
        <a:xfrm>
          <a:off x="2052537" y="2536466"/>
          <a:ext cx="4078486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Salaries</a:t>
          </a:r>
        </a:p>
      </dsp:txBody>
      <dsp:txXfrm>
        <a:off x="2052537" y="2536466"/>
        <a:ext cx="4078486" cy="804643"/>
      </dsp:txXfrm>
    </dsp:sp>
    <dsp:sp modelId="{E0AE8D40-B29C-480E-A79F-F59EE3EDA3CB}">
      <dsp:nvSpPr>
        <dsp:cNvPr id="0" name=""/>
        <dsp:cNvSpPr/>
      </dsp:nvSpPr>
      <dsp:spPr>
        <a:xfrm>
          <a:off x="2052541" y="3381341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Utilities</a:t>
          </a:r>
        </a:p>
      </dsp:txBody>
      <dsp:txXfrm>
        <a:off x="2052541" y="3381341"/>
        <a:ext cx="4078479" cy="804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242586" y="0"/>
          <a:ext cx="3698388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Stakeholders</a:t>
          </a:r>
        </a:p>
      </dsp:txBody>
      <dsp:txXfrm>
        <a:off x="2242586" y="0"/>
        <a:ext cx="3698388" cy="1349592"/>
      </dsp:txXfrm>
    </dsp:sp>
    <dsp:sp modelId="{FBAE0CDF-97F5-4670-B798-25312DD5276F}">
      <dsp:nvSpPr>
        <dsp:cNvPr id="0" name=""/>
        <dsp:cNvSpPr/>
      </dsp:nvSpPr>
      <dsp:spPr>
        <a:xfrm>
          <a:off x="2242590" y="1419116"/>
          <a:ext cx="3698380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Paid Customers</a:t>
          </a:r>
        </a:p>
      </dsp:txBody>
      <dsp:txXfrm>
        <a:off x="2242590" y="1419116"/>
        <a:ext cx="3698380" cy="1349592"/>
      </dsp:txXfrm>
    </dsp:sp>
    <dsp:sp modelId="{AE0604BC-D12A-4D46-92BA-C63AF5153431}">
      <dsp:nvSpPr>
        <dsp:cNvPr id="0" name=""/>
        <dsp:cNvSpPr/>
      </dsp:nvSpPr>
      <dsp:spPr>
        <a:xfrm>
          <a:off x="2242591" y="2836188"/>
          <a:ext cx="3698379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Development Fees</a:t>
          </a:r>
        </a:p>
      </dsp:txBody>
      <dsp:txXfrm>
        <a:off x="2242591" y="2836188"/>
        <a:ext cx="3698379" cy="13495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C7BC7-835E-4EBC-BFDC-A8906B97BC5F}">
      <dsp:nvSpPr>
        <dsp:cNvPr id="0" name=""/>
        <dsp:cNvSpPr/>
      </dsp:nvSpPr>
      <dsp:spPr>
        <a:xfrm>
          <a:off x="1804115" y="231100"/>
          <a:ext cx="4586459" cy="159281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91573-F76F-4026-8941-FDDC137A47E4}">
      <dsp:nvSpPr>
        <dsp:cNvPr id="0" name=""/>
        <dsp:cNvSpPr/>
      </dsp:nvSpPr>
      <dsp:spPr>
        <a:xfrm>
          <a:off x="3660031" y="4131368"/>
          <a:ext cx="888848" cy="5688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E99DE-0465-4A0E-9213-ADD7140DC951}">
      <dsp:nvSpPr>
        <dsp:cNvPr id="0" name=""/>
        <dsp:cNvSpPr/>
      </dsp:nvSpPr>
      <dsp:spPr>
        <a:xfrm>
          <a:off x="1971218" y="4586459"/>
          <a:ext cx="4266474" cy="10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Sales Funnel</a:t>
          </a:r>
        </a:p>
      </dsp:txBody>
      <dsp:txXfrm>
        <a:off x="1971218" y="4586459"/>
        <a:ext cx="4266474" cy="1066618"/>
      </dsp:txXfrm>
    </dsp:sp>
    <dsp:sp modelId="{EEFF9738-13B3-4A3C-B745-BA430F6F7E51}">
      <dsp:nvSpPr>
        <dsp:cNvPr id="0" name=""/>
        <dsp:cNvSpPr/>
      </dsp:nvSpPr>
      <dsp:spPr>
        <a:xfrm>
          <a:off x="3471595" y="1946934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Customer’s Feedback</a:t>
          </a:r>
        </a:p>
      </dsp:txBody>
      <dsp:txXfrm>
        <a:off x="3705899" y="2181238"/>
        <a:ext cx="1131319" cy="1131319"/>
      </dsp:txXfrm>
    </dsp:sp>
    <dsp:sp modelId="{D1957E61-FF5C-4E9F-8C0B-89A40F2944AF}">
      <dsp:nvSpPr>
        <dsp:cNvPr id="0" name=""/>
        <dsp:cNvSpPr/>
      </dsp:nvSpPr>
      <dsp:spPr>
        <a:xfrm>
          <a:off x="2326758" y="776119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 Media Ads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Influencer’s Blog</a:t>
          </a:r>
        </a:p>
      </dsp:txBody>
      <dsp:txXfrm>
        <a:off x="2561062" y="1010423"/>
        <a:ext cx="1131319" cy="1131319"/>
      </dsp:txXfrm>
    </dsp:sp>
    <dsp:sp modelId="{1DF77DD4-42DA-4C2F-A2AD-618DA802347D}">
      <dsp:nvSpPr>
        <dsp:cNvPr id="0" name=""/>
        <dsp:cNvSpPr/>
      </dsp:nvSpPr>
      <dsp:spPr>
        <a:xfrm>
          <a:off x="3962240" y="359805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Agency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Company Website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D.O.T</a:t>
          </a:r>
        </a:p>
      </dsp:txBody>
      <dsp:txXfrm>
        <a:off x="4196544" y="594109"/>
        <a:ext cx="1131319" cy="1131319"/>
      </dsp:txXfrm>
    </dsp:sp>
    <dsp:sp modelId="{DFFE7824-1935-459E-93CD-BD36A34B5DD1}">
      <dsp:nvSpPr>
        <dsp:cNvPr id="0" name=""/>
        <dsp:cNvSpPr/>
      </dsp:nvSpPr>
      <dsp:spPr>
        <a:xfrm>
          <a:off x="1628521" y="19625"/>
          <a:ext cx="4977553" cy="398204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more language barrier,</a:t>
            </a:r>
            <a:r>
              <a:rPr lang="en-US" baseline="0" dirty="0"/>
              <a:t> Improve communication, lessen misunderstanding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9/7/2017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DAYALEKTOR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472160"/>
          </a:xfrm>
        </p:spPr>
        <p:txBody>
          <a:bodyPr>
            <a:noAutofit/>
          </a:bodyPr>
          <a:lstStyle/>
          <a:p>
            <a:r>
              <a:rPr lang="en-US" sz="2300" dirty="0"/>
              <a:t>Belchez, Maica L.</a:t>
            </a:r>
            <a:br>
              <a:rPr lang="en-US" sz="2300" dirty="0"/>
            </a:br>
            <a:r>
              <a:rPr lang="en-US" sz="2300" dirty="0" err="1"/>
              <a:t>Carpio</a:t>
            </a:r>
            <a:r>
              <a:rPr lang="en-US" sz="2300" dirty="0"/>
              <a:t>, </a:t>
            </a:r>
            <a:r>
              <a:rPr lang="en-US" sz="2300" dirty="0" err="1"/>
              <a:t>Aira</a:t>
            </a:r>
            <a:r>
              <a:rPr lang="en-US" sz="2300" dirty="0"/>
              <a:t> Joyce A.</a:t>
            </a:r>
            <a:br>
              <a:rPr lang="en-US" sz="2300" dirty="0"/>
            </a:br>
            <a:r>
              <a:rPr lang="en-US" sz="2300" dirty="0" err="1"/>
              <a:t>Gardon</a:t>
            </a:r>
            <a:r>
              <a:rPr lang="en-US" sz="2300" dirty="0"/>
              <a:t>, Jana Marie G.</a:t>
            </a:r>
            <a:br>
              <a:rPr lang="en-US" sz="2300" dirty="0"/>
            </a:br>
            <a:r>
              <a:rPr lang="en-US" sz="2300" dirty="0" err="1"/>
              <a:t>Haboc</a:t>
            </a:r>
            <a:r>
              <a:rPr lang="en-US" sz="2300" dirty="0"/>
              <a:t>, Florence Gail 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2358"/>
            <a:ext cx="2808312" cy="27826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Marketing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530352"/>
            <a:ext cx="8183880" cy="41879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“NEVER GET LOST IN TRANSLATION”</a:t>
            </a:r>
          </a:p>
        </p:txBody>
      </p:sp>
    </p:spTree>
    <p:extLst>
      <p:ext uri="{BB962C8B-B14F-4D97-AF65-F5344CB8AC3E}">
        <p14:creationId xmlns:p14="http://schemas.microsoft.com/office/powerpoint/2010/main" val="336099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Channels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29479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Filipinos and Foreigners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Male and Female users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18 years old and above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Tourists</a:t>
            </a:r>
            <a:r>
              <a:rPr lang="en-PH" sz="3000" dirty="0"/>
              <a:t> and Travelers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394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Cost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98077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7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Revenue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57744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64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62054"/>
            <a:ext cx="8183880" cy="1533892"/>
          </a:xfrm>
        </p:spPr>
        <p:txBody>
          <a:bodyPr anchor="ctr">
            <a:noAutofit/>
          </a:bodyPr>
          <a:lstStyle/>
          <a:p>
            <a:r>
              <a:rPr lang="en-US" sz="5300" dirty="0"/>
              <a:t>Business Startup Cost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160948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6" y="476673"/>
            <a:ext cx="693516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8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6" y="476672"/>
            <a:ext cx="693516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7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90" y="476673"/>
            <a:ext cx="677322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928167"/>
            <a:ext cx="5832648" cy="10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2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6012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98103"/>
              </p:ext>
            </p:extLst>
          </p:nvPr>
        </p:nvGraphicFramePr>
        <p:xfrm>
          <a:off x="467544" y="476672"/>
          <a:ext cx="820891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69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Revenue Projection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298831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476672"/>
            <a:ext cx="597666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9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Online Surveys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3095079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1 – Pain Points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336125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</p:spPr>
      </p:pic>
    </p:spTree>
    <p:extLst>
      <p:ext uri="{BB962C8B-B14F-4D97-AF65-F5344CB8AC3E}">
        <p14:creationId xmlns:p14="http://schemas.microsoft.com/office/powerpoint/2010/main" val="1263619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9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2 – Features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2080387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Lean Canvas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71557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7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4050"/>
          <a:stretch/>
        </p:blipFill>
        <p:spPr>
          <a:xfrm>
            <a:off x="469851" y="476672"/>
            <a:ext cx="4030141" cy="2664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4644008" y="476671"/>
            <a:ext cx="4032448" cy="2664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538" r="4116"/>
          <a:stretch/>
        </p:blipFill>
        <p:spPr>
          <a:xfrm>
            <a:off x="2555776" y="3212976"/>
            <a:ext cx="4032448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6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645" r="4116"/>
          <a:stretch/>
        </p:blipFill>
        <p:spPr>
          <a:xfrm>
            <a:off x="469851" y="476671"/>
            <a:ext cx="4030141" cy="2664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" t="2001" r="3983"/>
          <a:stretch/>
        </p:blipFill>
        <p:spPr>
          <a:xfrm>
            <a:off x="4644008" y="476671"/>
            <a:ext cx="4030141" cy="2664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2556930" y="3212976"/>
            <a:ext cx="4030141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762872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0457"/>
            <a:ext cx="47628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49710"/>
            <a:ext cx="8208912" cy="3358580"/>
          </a:xfrm>
        </p:spPr>
      </p:pic>
    </p:spTree>
    <p:extLst>
      <p:ext uri="{BB962C8B-B14F-4D97-AF65-F5344CB8AC3E}">
        <p14:creationId xmlns:p14="http://schemas.microsoft.com/office/powerpoint/2010/main" val="152315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3736"/>
          <a:stretch/>
        </p:blipFill>
        <p:spPr>
          <a:xfrm>
            <a:off x="467544" y="476672"/>
            <a:ext cx="4032448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r="3704"/>
          <a:stretch/>
        </p:blipFill>
        <p:spPr>
          <a:xfrm>
            <a:off x="4644008" y="476672"/>
            <a:ext cx="4032448" cy="266429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146" y="3212976"/>
            <a:ext cx="4035846" cy="2688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4008" y="3212976"/>
            <a:ext cx="4032448" cy="26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28" y="1636262"/>
            <a:ext cx="3997072" cy="2304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6672"/>
            <a:ext cx="3997072" cy="230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068960"/>
            <a:ext cx="399707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Features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5817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14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Situational Benefits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53128"/>
          </a:xfrm>
        </p:spPr>
        <p:txBody>
          <a:bodyPr numCol="1" anchor="ctr">
            <a:no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Improve vocabulary and check pronunciation</a:t>
            </a:r>
          </a:p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Build self-confidence in talking with other people who speak different dialects</a:t>
            </a:r>
          </a:p>
        </p:txBody>
      </p:sp>
    </p:spTree>
    <p:extLst>
      <p:ext uri="{BB962C8B-B14F-4D97-AF65-F5344CB8AC3E}">
        <p14:creationId xmlns:p14="http://schemas.microsoft.com/office/powerpoint/2010/main" val="90527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156</Words>
  <Application>Microsoft Office PowerPoint</Application>
  <PresentationFormat>On-screen Show (4:3)</PresentationFormat>
  <Paragraphs>66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Verdana</vt:lpstr>
      <vt:lpstr>Wingdings 2</vt:lpstr>
      <vt:lpstr>Aspect</vt:lpstr>
      <vt:lpstr>DAYALEKTOR</vt:lpstr>
      <vt:lpstr>Overview</vt:lpstr>
      <vt:lpstr>Lean Canvas</vt:lpstr>
      <vt:lpstr>Problems</vt:lpstr>
      <vt:lpstr>PowerPoint Presentation</vt:lpstr>
      <vt:lpstr>PowerPoint Presentation</vt:lpstr>
      <vt:lpstr>Solutions</vt:lpstr>
      <vt:lpstr>Features</vt:lpstr>
      <vt:lpstr>Situational Benefits</vt:lpstr>
      <vt:lpstr>Marketing Message</vt:lpstr>
      <vt:lpstr>Channels</vt:lpstr>
      <vt:lpstr>Customer Segments</vt:lpstr>
      <vt:lpstr>Cost Structure</vt:lpstr>
      <vt:lpstr>Revenue Streams</vt:lpstr>
      <vt:lpstr>Business Startup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Projection</vt:lpstr>
      <vt:lpstr>PowerPoint Presentation</vt:lpstr>
      <vt:lpstr>Online Surveys</vt:lpstr>
      <vt:lpstr>Part 1 – Pain Points</vt:lpstr>
      <vt:lpstr>PowerPoint Presentation</vt:lpstr>
      <vt:lpstr>PowerPoint Presentation</vt:lpstr>
      <vt:lpstr>PowerPoint Presentation</vt:lpstr>
      <vt:lpstr>Part 2 –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2017-08-24T12:18:37Z</dcterms:created>
  <dcterms:modified xsi:type="dcterms:W3CDTF">2017-09-07T05:06:29Z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