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59" r:id="rId15"/>
    <p:sldId id="258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D1224-616B-49D1-B09C-E829912223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22AE1-0D40-487F-B5C1-65E6802BBC7B}">
      <dgm:prSet phldrT="[Text]" custT="1"/>
      <dgm:spPr/>
      <dgm:t>
        <a:bodyPr/>
        <a:lstStyle/>
        <a:p>
          <a:r>
            <a:rPr lang="en-US" sz="4500" dirty="0"/>
            <a:t>Problems</a:t>
          </a:r>
          <a:r>
            <a:rPr lang="en-US" sz="3000" dirty="0"/>
            <a:t>(Pain points)</a:t>
          </a:r>
        </a:p>
      </dgm:t>
    </dgm:pt>
    <dgm:pt modelId="{F8FBF5F1-B768-493A-B6BE-97599EF4C63D}" type="parTrans" cxnId="{6CDD6D36-8F0A-43A7-8EA4-899CEED46C89}">
      <dgm:prSet/>
      <dgm:spPr/>
      <dgm:t>
        <a:bodyPr/>
        <a:lstStyle/>
        <a:p>
          <a:endParaRPr lang="en-US"/>
        </a:p>
      </dgm:t>
    </dgm:pt>
    <dgm:pt modelId="{5810FC31-BD9C-4491-BF95-2A66A7731BF0}" type="sibTrans" cxnId="{6CDD6D36-8F0A-43A7-8EA4-899CEED46C89}">
      <dgm:prSet/>
      <dgm:spPr/>
      <dgm:t>
        <a:bodyPr/>
        <a:lstStyle/>
        <a:p>
          <a:endParaRPr lang="en-US"/>
        </a:p>
      </dgm:t>
    </dgm:pt>
    <dgm:pt modelId="{8D1D5299-367A-46AA-8F48-DF2C392FEDA3}">
      <dgm:prSet phldrT="[Text]"/>
      <dgm:spPr/>
      <dgm:t>
        <a:bodyPr/>
        <a:lstStyle/>
        <a:p>
          <a:endParaRPr lang="en-US" dirty="0"/>
        </a:p>
      </dgm:t>
    </dgm:pt>
    <dgm:pt modelId="{CF425708-F080-4936-9515-07DFB9B90556}" type="parTrans" cxnId="{77394064-3CF9-42C3-A2FB-4A98A9005F30}">
      <dgm:prSet/>
      <dgm:spPr/>
      <dgm:t>
        <a:bodyPr/>
        <a:lstStyle/>
        <a:p>
          <a:endParaRPr lang="en-US"/>
        </a:p>
      </dgm:t>
    </dgm:pt>
    <dgm:pt modelId="{8B6C8F01-3BD1-43BB-97D6-7DEC77E132A9}" type="sibTrans" cxnId="{77394064-3CF9-42C3-A2FB-4A98A9005F30}">
      <dgm:prSet/>
      <dgm:spPr/>
      <dgm:t>
        <a:bodyPr/>
        <a:lstStyle/>
        <a:p>
          <a:endParaRPr lang="en-US"/>
        </a:p>
      </dgm:t>
    </dgm:pt>
    <dgm:pt modelId="{2C6165A8-0B0F-42B5-A14E-435DC98DA5B1}">
      <dgm:prSet phldrT="[Text]" custT="1"/>
      <dgm:spPr/>
      <dgm:t>
        <a:bodyPr anchor="ctr"/>
        <a:lstStyle/>
        <a:p>
          <a:r>
            <a:rPr lang="en-US" sz="4000" dirty="0"/>
            <a:t>Misunderstanding</a:t>
          </a:r>
        </a:p>
      </dgm:t>
    </dgm:pt>
    <dgm:pt modelId="{9B3C292B-B83D-43A7-B955-17161648A084}" type="parTrans" cxnId="{5E6264A9-CF1F-4809-A4E7-6162952E2BE2}">
      <dgm:prSet/>
      <dgm:spPr/>
      <dgm:t>
        <a:bodyPr/>
        <a:lstStyle/>
        <a:p>
          <a:endParaRPr lang="en-US"/>
        </a:p>
      </dgm:t>
    </dgm:pt>
    <dgm:pt modelId="{FB40A0C6-B381-46A2-B7FF-E9E5B162F8D0}" type="sibTrans" cxnId="{5E6264A9-CF1F-4809-A4E7-6162952E2BE2}">
      <dgm:prSet/>
      <dgm:spPr/>
      <dgm:t>
        <a:bodyPr/>
        <a:lstStyle/>
        <a:p>
          <a:endParaRPr lang="en-US"/>
        </a:p>
      </dgm:t>
    </dgm:pt>
    <dgm:pt modelId="{F18F98B6-B2C4-412C-B547-0A4A8F2DE6F0}">
      <dgm:prSet phldrT="[Text]" custT="1"/>
      <dgm:spPr/>
      <dgm:t>
        <a:bodyPr anchor="ctr"/>
        <a:lstStyle/>
        <a:p>
          <a:r>
            <a:rPr lang="en-US" sz="4000" dirty="0"/>
            <a:t>Language Barrier</a:t>
          </a:r>
        </a:p>
      </dgm:t>
    </dgm:pt>
    <dgm:pt modelId="{B23768C8-3D5F-4B0F-B32C-BAA69B0CF024}" type="parTrans" cxnId="{666C52D2-BD4D-4CD7-AC17-D0279ADE18BB}">
      <dgm:prSet/>
      <dgm:spPr/>
      <dgm:t>
        <a:bodyPr/>
        <a:lstStyle/>
        <a:p>
          <a:endParaRPr lang="en-US"/>
        </a:p>
      </dgm:t>
    </dgm:pt>
    <dgm:pt modelId="{B0D3E794-9628-4EAF-9CD4-A0A327C2CD5C}" type="sibTrans" cxnId="{666C52D2-BD4D-4CD7-AC17-D0279ADE18BB}">
      <dgm:prSet/>
      <dgm:spPr/>
      <dgm:t>
        <a:bodyPr/>
        <a:lstStyle/>
        <a:p>
          <a:endParaRPr lang="en-US"/>
        </a:p>
      </dgm:t>
    </dgm:pt>
    <dgm:pt modelId="{FD44FD4C-D3C4-40A0-A8F0-DCF354198AFA}" type="pres">
      <dgm:prSet presAssocID="{45AD1224-616B-49D1-B09C-E82991222349}" presName="vert0" presStyleCnt="0">
        <dgm:presLayoutVars>
          <dgm:dir/>
          <dgm:animOne val="branch"/>
          <dgm:animLvl val="lvl"/>
        </dgm:presLayoutVars>
      </dgm:prSet>
      <dgm:spPr/>
    </dgm:pt>
    <dgm:pt modelId="{715F1405-3096-4C28-86A6-EF41DDACDE24}" type="pres">
      <dgm:prSet presAssocID="{4AD22AE1-0D40-487F-B5C1-65E6802BBC7B}" presName="thickLine" presStyleLbl="alignNode1" presStyleIdx="0" presStyleCnt="1"/>
      <dgm:spPr/>
    </dgm:pt>
    <dgm:pt modelId="{7EDDB465-01DF-4517-B985-C6B07DF4892B}" type="pres">
      <dgm:prSet presAssocID="{4AD22AE1-0D40-487F-B5C1-65E6802BBC7B}" presName="horz1" presStyleCnt="0"/>
      <dgm:spPr/>
    </dgm:pt>
    <dgm:pt modelId="{89BC90AD-7976-4780-A83F-AB073D0D6AEE}" type="pres">
      <dgm:prSet presAssocID="{4AD22AE1-0D40-487F-B5C1-65E6802BBC7B}" presName="tx1" presStyleLbl="revTx" presStyleIdx="0" presStyleCnt="4" custScaleX="154170"/>
      <dgm:spPr/>
    </dgm:pt>
    <dgm:pt modelId="{CE2D5CA9-4C79-4EFE-9BA2-CB8EF1D85231}" type="pres">
      <dgm:prSet presAssocID="{4AD22AE1-0D40-487F-B5C1-65E6802BBC7B}" presName="vert1" presStyleCnt="0"/>
      <dgm:spPr/>
    </dgm:pt>
    <dgm:pt modelId="{714A7260-01F6-4659-93AB-F521CED0F2A2}" type="pres">
      <dgm:prSet presAssocID="{8D1D5299-367A-46AA-8F48-DF2C392FEDA3}" presName="vertSpace2a" presStyleCnt="0"/>
      <dgm:spPr/>
    </dgm:pt>
    <dgm:pt modelId="{BE6D06B5-BA34-4DF7-B775-C40555E68E1F}" type="pres">
      <dgm:prSet presAssocID="{8D1D5299-367A-46AA-8F48-DF2C392FEDA3}" presName="horz2" presStyleCnt="0"/>
      <dgm:spPr/>
    </dgm:pt>
    <dgm:pt modelId="{D515F7C7-5A04-41E3-8221-E9A03C479D59}" type="pres">
      <dgm:prSet presAssocID="{8D1D5299-367A-46AA-8F48-DF2C392FEDA3}" presName="horzSpace2" presStyleCnt="0"/>
      <dgm:spPr/>
    </dgm:pt>
    <dgm:pt modelId="{2C83E2B8-050E-47FA-A609-3759A78441FB}" type="pres">
      <dgm:prSet presAssocID="{8D1D5299-367A-46AA-8F48-DF2C392FEDA3}" presName="tx2" presStyleLbl="revTx" presStyleIdx="1" presStyleCnt="4"/>
      <dgm:spPr/>
    </dgm:pt>
    <dgm:pt modelId="{01D0FAA7-103A-4A37-8363-98FDBC662E63}" type="pres">
      <dgm:prSet presAssocID="{8D1D5299-367A-46AA-8F48-DF2C392FEDA3}" presName="vert2" presStyleCnt="0"/>
      <dgm:spPr/>
    </dgm:pt>
    <dgm:pt modelId="{A589B21F-4C52-4D34-8969-D39CAC78C07F}" type="pres">
      <dgm:prSet presAssocID="{8D1D5299-367A-46AA-8F48-DF2C392FEDA3}" presName="thinLine2b" presStyleLbl="callout" presStyleIdx="0" presStyleCnt="3"/>
      <dgm:spPr/>
    </dgm:pt>
    <dgm:pt modelId="{64C54B8A-D2AF-4162-BE24-78143A659F62}" type="pres">
      <dgm:prSet presAssocID="{8D1D5299-367A-46AA-8F48-DF2C392FEDA3}" presName="vertSpace2b" presStyleCnt="0"/>
      <dgm:spPr/>
    </dgm:pt>
    <dgm:pt modelId="{54DDF9D0-4EC1-428C-BA43-2E62A13101FE}" type="pres">
      <dgm:prSet presAssocID="{F18F98B6-B2C4-412C-B547-0A4A8F2DE6F0}" presName="horz2" presStyleCnt="0"/>
      <dgm:spPr/>
    </dgm:pt>
    <dgm:pt modelId="{534E144C-8401-45CA-9AA4-D9919FFF5C35}" type="pres">
      <dgm:prSet presAssocID="{F18F98B6-B2C4-412C-B547-0A4A8F2DE6F0}" presName="horzSpace2" presStyleCnt="0"/>
      <dgm:spPr/>
    </dgm:pt>
    <dgm:pt modelId="{54CF39E4-9C88-48C8-903A-A65E2F4453AE}" type="pres">
      <dgm:prSet presAssocID="{F18F98B6-B2C4-412C-B547-0A4A8F2DE6F0}" presName="tx2" presStyleLbl="revTx" presStyleIdx="2" presStyleCnt="4"/>
      <dgm:spPr/>
    </dgm:pt>
    <dgm:pt modelId="{D93496A0-D3E0-431D-946B-78F36F8915E5}" type="pres">
      <dgm:prSet presAssocID="{F18F98B6-B2C4-412C-B547-0A4A8F2DE6F0}" presName="vert2" presStyleCnt="0"/>
      <dgm:spPr/>
    </dgm:pt>
    <dgm:pt modelId="{B8655B9A-9CDD-43DF-A5D1-1AFE20327D59}" type="pres">
      <dgm:prSet presAssocID="{F18F98B6-B2C4-412C-B547-0A4A8F2DE6F0}" presName="thinLine2b" presStyleLbl="callout" presStyleIdx="1" presStyleCnt="3"/>
      <dgm:spPr/>
    </dgm:pt>
    <dgm:pt modelId="{D23A22B8-A4E4-4C66-897C-BE1F69BB5FD9}" type="pres">
      <dgm:prSet presAssocID="{F18F98B6-B2C4-412C-B547-0A4A8F2DE6F0}" presName="vertSpace2b" presStyleCnt="0"/>
      <dgm:spPr/>
    </dgm:pt>
    <dgm:pt modelId="{7383C3A7-2A02-4D82-B6C7-D141701C2479}" type="pres">
      <dgm:prSet presAssocID="{2C6165A8-0B0F-42B5-A14E-435DC98DA5B1}" presName="horz2" presStyleCnt="0"/>
      <dgm:spPr/>
    </dgm:pt>
    <dgm:pt modelId="{4F4E64D6-1B81-43C9-8142-F0C4C45D6ADA}" type="pres">
      <dgm:prSet presAssocID="{2C6165A8-0B0F-42B5-A14E-435DC98DA5B1}" presName="horzSpace2" presStyleCnt="0"/>
      <dgm:spPr/>
    </dgm:pt>
    <dgm:pt modelId="{E9732DF5-6257-41B2-A2A5-8307B798EC0F}" type="pres">
      <dgm:prSet presAssocID="{2C6165A8-0B0F-42B5-A14E-435DC98DA5B1}" presName="tx2" presStyleLbl="revTx" presStyleIdx="3" presStyleCnt="4"/>
      <dgm:spPr/>
    </dgm:pt>
    <dgm:pt modelId="{951569D0-F08C-4911-A2C2-2F5C153DEBEC}" type="pres">
      <dgm:prSet presAssocID="{2C6165A8-0B0F-42B5-A14E-435DC98DA5B1}" presName="vert2" presStyleCnt="0"/>
      <dgm:spPr/>
    </dgm:pt>
    <dgm:pt modelId="{107CBD70-B716-46B8-8468-07CA4BB61984}" type="pres">
      <dgm:prSet presAssocID="{2C6165A8-0B0F-42B5-A14E-435DC98DA5B1}" presName="thinLine2b" presStyleLbl="callout" presStyleIdx="2" presStyleCnt="3"/>
      <dgm:spPr/>
    </dgm:pt>
    <dgm:pt modelId="{9F1E2537-1B3E-469F-8237-4560771D856F}" type="pres">
      <dgm:prSet presAssocID="{2C6165A8-0B0F-42B5-A14E-435DC98DA5B1}" presName="vertSpace2b" presStyleCnt="0"/>
      <dgm:spPr/>
    </dgm:pt>
  </dgm:ptLst>
  <dgm:cxnLst>
    <dgm:cxn modelId="{A10ABF0F-A2C7-436C-8EE6-B13F67521E9A}" type="presOf" srcId="{4AD22AE1-0D40-487F-B5C1-65E6802BBC7B}" destId="{89BC90AD-7976-4780-A83F-AB073D0D6AEE}" srcOrd="0" destOrd="0" presId="urn:microsoft.com/office/officeart/2008/layout/LinedList"/>
    <dgm:cxn modelId="{02EBC116-7933-4665-B1D0-AE9904F79DCD}" type="presOf" srcId="{8D1D5299-367A-46AA-8F48-DF2C392FEDA3}" destId="{2C83E2B8-050E-47FA-A609-3759A78441FB}" srcOrd="0" destOrd="0" presId="urn:microsoft.com/office/officeart/2008/layout/LinedList"/>
    <dgm:cxn modelId="{6CDD6D36-8F0A-43A7-8EA4-899CEED46C89}" srcId="{45AD1224-616B-49D1-B09C-E82991222349}" destId="{4AD22AE1-0D40-487F-B5C1-65E6802BBC7B}" srcOrd="0" destOrd="0" parTransId="{F8FBF5F1-B768-493A-B6BE-97599EF4C63D}" sibTransId="{5810FC31-BD9C-4491-BF95-2A66A7731BF0}"/>
    <dgm:cxn modelId="{77394064-3CF9-42C3-A2FB-4A98A9005F30}" srcId="{4AD22AE1-0D40-487F-B5C1-65E6802BBC7B}" destId="{8D1D5299-367A-46AA-8F48-DF2C392FEDA3}" srcOrd="0" destOrd="0" parTransId="{CF425708-F080-4936-9515-07DFB9B90556}" sibTransId="{8B6C8F01-3BD1-43BB-97D6-7DEC77E132A9}"/>
    <dgm:cxn modelId="{B707649B-ADC7-4BCC-AA2D-9211A376AB8C}" type="presOf" srcId="{45AD1224-616B-49D1-B09C-E82991222349}" destId="{FD44FD4C-D3C4-40A0-A8F0-DCF354198AFA}" srcOrd="0" destOrd="0" presId="urn:microsoft.com/office/officeart/2008/layout/LinedList"/>
    <dgm:cxn modelId="{5E6264A9-CF1F-4809-A4E7-6162952E2BE2}" srcId="{4AD22AE1-0D40-487F-B5C1-65E6802BBC7B}" destId="{2C6165A8-0B0F-42B5-A14E-435DC98DA5B1}" srcOrd="2" destOrd="0" parTransId="{9B3C292B-B83D-43A7-B955-17161648A084}" sibTransId="{FB40A0C6-B381-46A2-B7FF-E9E5B162F8D0}"/>
    <dgm:cxn modelId="{666C52D2-BD4D-4CD7-AC17-D0279ADE18BB}" srcId="{4AD22AE1-0D40-487F-B5C1-65E6802BBC7B}" destId="{F18F98B6-B2C4-412C-B547-0A4A8F2DE6F0}" srcOrd="1" destOrd="0" parTransId="{B23768C8-3D5F-4B0F-B32C-BAA69B0CF024}" sibTransId="{B0D3E794-9628-4EAF-9CD4-A0A327C2CD5C}"/>
    <dgm:cxn modelId="{27FEA7D6-6CD2-4B2F-9833-054F9E0378C2}" type="presOf" srcId="{F18F98B6-B2C4-412C-B547-0A4A8F2DE6F0}" destId="{54CF39E4-9C88-48C8-903A-A65E2F4453AE}" srcOrd="0" destOrd="0" presId="urn:microsoft.com/office/officeart/2008/layout/LinedList"/>
    <dgm:cxn modelId="{B12A86EE-50E1-4521-8F3A-C30E57615AEA}" type="presOf" srcId="{2C6165A8-0B0F-42B5-A14E-435DC98DA5B1}" destId="{E9732DF5-6257-41B2-A2A5-8307B798EC0F}" srcOrd="0" destOrd="0" presId="urn:microsoft.com/office/officeart/2008/layout/LinedList"/>
    <dgm:cxn modelId="{A8B44E1F-F845-40B0-AD24-CD6E36EFAB0B}" type="presParOf" srcId="{FD44FD4C-D3C4-40A0-A8F0-DCF354198AFA}" destId="{715F1405-3096-4C28-86A6-EF41DDACDE24}" srcOrd="0" destOrd="0" presId="urn:microsoft.com/office/officeart/2008/layout/LinedList"/>
    <dgm:cxn modelId="{C65F11BE-130D-44B6-8021-BBF68F42B609}" type="presParOf" srcId="{FD44FD4C-D3C4-40A0-A8F0-DCF354198AFA}" destId="{7EDDB465-01DF-4517-B985-C6B07DF4892B}" srcOrd="1" destOrd="0" presId="urn:microsoft.com/office/officeart/2008/layout/LinedList"/>
    <dgm:cxn modelId="{201279C6-5495-49D1-8219-AA711B9D58B4}" type="presParOf" srcId="{7EDDB465-01DF-4517-B985-C6B07DF4892B}" destId="{89BC90AD-7976-4780-A83F-AB073D0D6AEE}" srcOrd="0" destOrd="0" presId="urn:microsoft.com/office/officeart/2008/layout/LinedList"/>
    <dgm:cxn modelId="{6504B84A-F273-4963-8160-C9CD19938718}" type="presParOf" srcId="{7EDDB465-01DF-4517-B985-C6B07DF4892B}" destId="{CE2D5CA9-4C79-4EFE-9BA2-CB8EF1D85231}" srcOrd="1" destOrd="0" presId="urn:microsoft.com/office/officeart/2008/layout/LinedList"/>
    <dgm:cxn modelId="{9612346F-9FA8-4870-BC49-CF4E5A13EA32}" type="presParOf" srcId="{CE2D5CA9-4C79-4EFE-9BA2-CB8EF1D85231}" destId="{714A7260-01F6-4659-93AB-F521CED0F2A2}" srcOrd="0" destOrd="0" presId="urn:microsoft.com/office/officeart/2008/layout/LinedList"/>
    <dgm:cxn modelId="{C48E6445-A822-4EB7-80D1-782E91871F7D}" type="presParOf" srcId="{CE2D5CA9-4C79-4EFE-9BA2-CB8EF1D85231}" destId="{BE6D06B5-BA34-4DF7-B775-C40555E68E1F}" srcOrd="1" destOrd="0" presId="urn:microsoft.com/office/officeart/2008/layout/LinedList"/>
    <dgm:cxn modelId="{2B9A5C88-9EE6-4114-9522-ACEA0332B168}" type="presParOf" srcId="{BE6D06B5-BA34-4DF7-B775-C40555E68E1F}" destId="{D515F7C7-5A04-41E3-8221-E9A03C479D59}" srcOrd="0" destOrd="0" presId="urn:microsoft.com/office/officeart/2008/layout/LinedList"/>
    <dgm:cxn modelId="{CC7AD380-C803-4102-8EA8-14B17DA60903}" type="presParOf" srcId="{BE6D06B5-BA34-4DF7-B775-C40555E68E1F}" destId="{2C83E2B8-050E-47FA-A609-3759A78441FB}" srcOrd="1" destOrd="0" presId="urn:microsoft.com/office/officeart/2008/layout/LinedList"/>
    <dgm:cxn modelId="{079B8542-024C-405F-9668-3E25266238C2}" type="presParOf" srcId="{BE6D06B5-BA34-4DF7-B775-C40555E68E1F}" destId="{01D0FAA7-103A-4A37-8363-98FDBC662E63}" srcOrd="2" destOrd="0" presId="urn:microsoft.com/office/officeart/2008/layout/LinedList"/>
    <dgm:cxn modelId="{25F740D7-5598-4813-95B6-56C4CEA1E6BC}" type="presParOf" srcId="{CE2D5CA9-4C79-4EFE-9BA2-CB8EF1D85231}" destId="{A589B21F-4C52-4D34-8969-D39CAC78C07F}" srcOrd="2" destOrd="0" presId="urn:microsoft.com/office/officeart/2008/layout/LinedList"/>
    <dgm:cxn modelId="{23C03B2F-D7F8-41A8-B2C4-BE75F276CAA2}" type="presParOf" srcId="{CE2D5CA9-4C79-4EFE-9BA2-CB8EF1D85231}" destId="{64C54B8A-D2AF-4162-BE24-78143A659F62}" srcOrd="3" destOrd="0" presId="urn:microsoft.com/office/officeart/2008/layout/LinedList"/>
    <dgm:cxn modelId="{CDD56939-43A6-4F98-9E7A-1298EA973F77}" type="presParOf" srcId="{CE2D5CA9-4C79-4EFE-9BA2-CB8EF1D85231}" destId="{54DDF9D0-4EC1-428C-BA43-2E62A13101FE}" srcOrd="4" destOrd="0" presId="urn:microsoft.com/office/officeart/2008/layout/LinedList"/>
    <dgm:cxn modelId="{55C68C6D-2FD2-41CA-A6D0-12086D7CB31B}" type="presParOf" srcId="{54DDF9D0-4EC1-428C-BA43-2E62A13101FE}" destId="{534E144C-8401-45CA-9AA4-D9919FFF5C35}" srcOrd="0" destOrd="0" presId="urn:microsoft.com/office/officeart/2008/layout/LinedList"/>
    <dgm:cxn modelId="{1EDF798D-0BB3-4A4D-9F6E-EC2D80A32C31}" type="presParOf" srcId="{54DDF9D0-4EC1-428C-BA43-2E62A13101FE}" destId="{54CF39E4-9C88-48C8-903A-A65E2F4453AE}" srcOrd="1" destOrd="0" presId="urn:microsoft.com/office/officeart/2008/layout/LinedList"/>
    <dgm:cxn modelId="{5006FD61-9B78-41EF-8AD6-127409C4B4E3}" type="presParOf" srcId="{54DDF9D0-4EC1-428C-BA43-2E62A13101FE}" destId="{D93496A0-D3E0-431D-946B-78F36F8915E5}" srcOrd="2" destOrd="0" presId="urn:microsoft.com/office/officeart/2008/layout/LinedList"/>
    <dgm:cxn modelId="{AA3893C3-E60D-45C9-9F9E-E91DE3023BA0}" type="presParOf" srcId="{CE2D5CA9-4C79-4EFE-9BA2-CB8EF1D85231}" destId="{B8655B9A-9CDD-43DF-A5D1-1AFE20327D59}" srcOrd="5" destOrd="0" presId="urn:microsoft.com/office/officeart/2008/layout/LinedList"/>
    <dgm:cxn modelId="{58D7BB76-B95D-4D1E-A859-69A2D5B925A0}" type="presParOf" srcId="{CE2D5CA9-4C79-4EFE-9BA2-CB8EF1D85231}" destId="{D23A22B8-A4E4-4C66-897C-BE1F69BB5FD9}" srcOrd="6" destOrd="0" presId="urn:microsoft.com/office/officeart/2008/layout/LinedList"/>
    <dgm:cxn modelId="{A420EF93-B0AE-450B-9265-57DCDB04B419}" type="presParOf" srcId="{CE2D5CA9-4C79-4EFE-9BA2-CB8EF1D85231}" destId="{7383C3A7-2A02-4D82-B6C7-D141701C2479}" srcOrd="7" destOrd="0" presId="urn:microsoft.com/office/officeart/2008/layout/LinedList"/>
    <dgm:cxn modelId="{1B866949-F0B3-4B7C-9621-5D267D219B91}" type="presParOf" srcId="{7383C3A7-2A02-4D82-B6C7-D141701C2479}" destId="{4F4E64D6-1B81-43C9-8142-F0C4C45D6ADA}" srcOrd="0" destOrd="0" presId="urn:microsoft.com/office/officeart/2008/layout/LinedList"/>
    <dgm:cxn modelId="{CFA86092-CCEF-49F9-ACEA-D6EF2E5FD016}" type="presParOf" srcId="{7383C3A7-2A02-4D82-B6C7-D141701C2479}" destId="{E9732DF5-6257-41B2-A2A5-8307B798EC0F}" srcOrd="1" destOrd="0" presId="urn:microsoft.com/office/officeart/2008/layout/LinedList"/>
    <dgm:cxn modelId="{143523FC-128D-448D-88E6-B9C9B633EB48}" type="presParOf" srcId="{7383C3A7-2A02-4D82-B6C7-D141701C2479}" destId="{951569D0-F08C-4911-A2C2-2F5C153DEBEC}" srcOrd="2" destOrd="0" presId="urn:microsoft.com/office/officeart/2008/layout/LinedList"/>
    <dgm:cxn modelId="{B408D4F1-CFD6-4680-A963-F8D98E201C61}" type="presParOf" srcId="{CE2D5CA9-4C79-4EFE-9BA2-CB8EF1D85231}" destId="{107CBD70-B716-46B8-8468-07CA4BB61984}" srcOrd="8" destOrd="0" presId="urn:microsoft.com/office/officeart/2008/layout/LinedList"/>
    <dgm:cxn modelId="{07476E41-1C6E-42EE-BBF5-32EC0F274B8B}" type="presParOf" srcId="{CE2D5CA9-4C79-4EFE-9BA2-CB8EF1D85231}" destId="{9F1E2537-1B3E-469F-8237-4560771D856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Solutions</a:t>
          </a:r>
          <a:r>
            <a:rPr lang="en-US" sz="3000" dirty="0"/>
            <a:t>(Products or Service)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No more language barrier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Improve communication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Lessen misunderstanding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5" custScaleX="149901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5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4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5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4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5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4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5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4"/>
      <dgm:spPr/>
    </dgm:pt>
    <dgm:pt modelId="{53DE2FC4-89F5-4DC7-AFDA-7E52DA884AC6}" type="pres">
      <dgm:prSet presAssocID="{1E4D6167-BB03-4EE9-806D-201766AD01B5}" presName="vertSpace2b" presStyleCnt="0"/>
      <dgm:spPr/>
    </dgm:pt>
  </dgm:ptLst>
  <dgm:cxnLst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Features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Philippine Dialect Translator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Offline Vocabulary Library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Text-to-Speech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Delegated Correction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6" custScaleX="139710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6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5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6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5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6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5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6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5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6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5"/>
      <dgm:spPr/>
    </dgm:pt>
    <dgm:pt modelId="{F7C06868-CF2D-4001-864F-511FB06928A6}" type="pres">
      <dgm:prSet presAssocID="{4878EE58-3F15-4567-8B1B-E41C61967AB3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Situational Benefits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2500" dirty="0"/>
            <a:t>Translate Philippine dialects into English or Filipino languages and vice versa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2500" dirty="0"/>
            <a:t>Improve vocabulary and check pronunciation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2500" dirty="0"/>
            <a:t>Auto-respond to any set of phrases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2500" dirty="0"/>
            <a:t>Direct voice delivery as a better experience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5DC333A-CF60-4A51-93BA-DFBCDB85C75D}">
      <dgm:prSet custT="1"/>
      <dgm:spPr/>
      <dgm:t>
        <a:bodyPr anchor="ctr"/>
        <a:lstStyle/>
        <a:p>
          <a:r>
            <a:rPr lang="en-US" sz="2500" dirty="0"/>
            <a:t>The app will pronounce the word</a:t>
          </a:r>
        </a:p>
      </dgm:t>
    </dgm:pt>
    <dgm:pt modelId="{635516D1-D97C-4FB6-A1C7-1FCAE21BF6F1}" type="parTrans" cxnId="{F3185562-D972-4634-893B-64D56A4A69CE}">
      <dgm:prSet/>
      <dgm:spPr/>
      <dgm:t>
        <a:bodyPr/>
        <a:lstStyle/>
        <a:p>
          <a:endParaRPr lang="en-US"/>
        </a:p>
      </dgm:t>
    </dgm:pt>
    <dgm:pt modelId="{EA96CD1E-AF41-48F4-976D-9DD2E1A0C7AF}" type="sibTrans" cxnId="{F3185562-D972-4634-893B-64D56A4A69CE}">
      <dgm:prSet/>
      <dgm:spPr/>
      <dgm:t>
        <a:bodyPr/>
        <a:lstStyle/>
        <a:p>
          <a:endParaRPr lang="en-US"/>
        </a:p>
      </dgm:t>
    </dgm:pt>
    <dgm:pt modelId="{4DC5D6AA-94C4-4F93-8718-B75E9CB16DE2}">
      <dgm:prSet custT="1"/>
      <dgm:spPr/>
      <dgm:t>
        <a:bodyPr anchor="ctr"/>
        <a:lstStyle/>
        <a:p>
          <a:r>
            <a:rPr lang="en-US" sz="2500" dirty="0"/>
            <a:t>Ask someone, in the forum, for correction</a:t>
          </a:r>
        </a:p>
      </dgm:t>
    </dgm:pt>
    <dgm:pt modelId="{4ED7C776-AA5F-4EB9-A3FB-8E6DCE9DB012}" type="parTrans" cxnId="{C42E297C-B5F7-468A-B537-C8FB8B21F847}">
      <dgm:prSet/>
      <dgm:spPr/>
      <dgm:t>
        <a:bodyPr/>
        <a:lstStyle/>
        <a:p>
          <a:endParaRPr lang="en-US"/>
        </a:p>
      </dgm:t>
    </dgm:pt>
    <dgm:pt modelId="{419DDF3F-7FCB-42D3-86CF-DCD991D08ED3}" type="sibTrans" cxnId="{C42E297C-B5F7-468A-B537-C8FB8B21F847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8" custScaleX="176501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8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7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8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7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8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7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8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7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8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7"/>
      <dgm:spPr/>
    </dgm:pt>
    <dgm:pt modelId="{F7C06868-CF2D-4001-864F-511FB06928A6}" type="pres">
      <dgm:prSet presAssocID="{4878EE58-3F15-4567-8B1B-E41C61967AB3}" presName="vertSpace2b" presStyleCnt="0"/>
      <dgm:spPr/>
    </dgm:pt>
    <dgm:pt modelId="{3E566E70-F5E9-4763-8FB9-5F595A5E7B40}" type="pres">
      <dgm:prSet presAssocID="{75DC333A-CF60-4A51-93BA-DFBCDB85C75D}" presName="horz2" presStyleCnt="0"/>
      <dgm:spPr/>
    </dgm:pt>
    <dgm:pt modelId="{50EA528A-0F0B-4970-9C35-9E044E6579AA}" type="pres">
      <dgm:prSet presAssocID="{75DC333A-CF60-4A51-93BA-DFBCDB85C75D}" presName="horzSpace2" presStyleCnt="0"/>
      <dgm:spPr/>
    </dgm:pt>
    <dgm:pt modelId="{1654396D-A428-437D-8EC5-67A7D5105350}" type="pres">
      <dgm:prSet presAssocID="{75DC333A-CF60-4A51-93BA-DFBCDB85C75D}" presName="tx2" presStyleLbl="revTx" presStyleIdx="6" presStyleCnt="8"/>
      <dgm:spPr/>
    </dgm:pt>
    <dgm:pt modelId="{69414862-8B8B-41DD-B588-7EAA56658642}" type="pres">
      <dgm:prSet presAssocID="{75DC333A-CF60-4A51-93BA-DFBCDB85C75D}" presName="vert2" presStyleCnt="0"/>
      <dgm:spPr/>
    </dgm:pt>
    <dgm:pt modelId="{ABA4FAC8-767A-4377-AC0D-9D2C99C5CCD5}" type="pres">
      <dgm:prSet presAssocID="{75DC333A-CF60-4A51-93BA-DFBCDB85C75D}" presName="thinLine2b" presStyleLbl="callout" presStyleIdx="5" presStyleCnt="7"/>
      <dgm:spPr/>
    </dgm:pt>
    <dgm:pt modelId="{2F91A7A0-F44E-4C2C-9FD6-9EC78E600607}" type="pres">
      <dgm:prSet presAssocID="{75DC333A-CF60-4A51-93BA-DFBCDB85C75D}" presName="vertSpace2b" presStyleCnt="0"/>
      <dgm:spPr/>
    </dgm:pt>
    <dgm:pt modelId="{FBAA7571-4B9C-4C94-BEE5-B91484D6B3D4}" type="pres">
      <dgm:prSet presAssocID="{4DC5D6AA-94C4-4F93-8718-B75E9CB16DE2}" presName="horz2" presStyleCnt="0"/>
      <dgm:spPr/>
    </dgm:pt>
    <dgm:pt modelId="{5C88C451-ECDB-4BAD-AAD8-6A0B8EFEF30E}" type="pres">
      <dgm:prSet presAssocID="{4DC5D6AA-94C4-4F93-8718-B75E9CB16DE2}" presName="horzSpace2" presStyleCnt="0"/>
      <dgm:spPr/>
    </dgm:pt>
    <dgm:pt modelId="{1146CBE5-DE09-49F7-9505-6A2DD621FA57}" type="pres">
      <dgm:prSet presAssocID="{4DC5D6AA-94C4-4F93-8718-B75E9CB16DE2}" presName="tx2" presStyleLbl="revTx" presStyleIdx="7" presStyleCnt="8"/>
      <dgm:spPr/>
    </dgm:pt>
    <dgm:pt modelId="{51C59611-0251-4E99-9186-7CE8092B7711}" type="pres">
      <dgm:prSet presAssocID="{4DC5D6AA-94C4-4F93-8718-B75E9CB16DE2}" presName="vert2" presStyleCnt="0"/>
      <dgm:spPr/>
    </dgm:pt>
    <dgm:pt modelId="{BDCDF2AA-CACB-4FFE-8980-798F6B989741}" type="pres">
      <dgm:prSet presAssocID="{4DC5D6AA-94C4-4F93-8718-B75E9CB16DE2}" presName="thinLine2b" presStyleLbl="callout" presStyleIdx="6" presStyleCnt="7"/>
      <dgm:spPr/>
    </dgm:pt>
    <dgm:pt modelId="{AE6D47C5-F175-4E5F-97D3-C74D72B298EF}" type="pres">
      <dgm:prSet presAssocID="{4DC5D6AA-94C4-4F93-8718-B75E9CB16DE2}" presName="vertSpace2b" presStyleCnt="0"/>
      <dgm:spPr/>
    </dgm:pt>
  </dgm:ptLst>
  <dgm:cxnLst>
    <dgm:cxn modelId="{1681150F-9A71-429D-9699-5927778130E4}" type="presOf" srcId="{75DC333A-CF60-4A51-93BA-DFBCDB85C75D}" destId="{1654396D-A428-437D-8EC5-67A7D5105350}" srcOrd="0" destOrd="0" presId="urn:microsoft.com/office/officeart/2008/layout/LinedList"/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F3185562-D972-4634-893B-64D56A4A69CE}" srcId="{43EB799B-9368-454B-B613-426A2C14C090}" destId="{75DC333A-CF60-4A51-93BA-DFBCDB85C75D}" srcOrd="5" destOrd="0" parTransId="{635516D1-D97C-4FB6-A1C7-1FCAE21BF6F1}" sibTransId="{EA96CD1E-AF41-48F4-976D-9DD2E1A0C7AF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C42E297C-B5F7-468A-B537-C8FB8B21F847}" srcId="{43EB799B-9368-454B-B613-426A2C14C090}" destId="{4DC5D6AA-94C4-4F93-8718-B75E9CB16DE2}" srcOrd="6" destOrd="0" parTransId="{4ED7C776-AA5F-4EB9-A3FB-8E6DCE9DB012}" sibTransId="{419DDF3F-7FCB-42D3-86CF-DCD991D08ED3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058EFDC9-BE2D-4BE6-B5A0-47BE0993F59F}" type="presOf" srcId="{4DC5D6AA-94C4-4F93-8718-B75E9CB16DE2}" destId="{1146CBE5-DE09-49F7-9505-6A2DD621FA57}" srcOrd="0" destOrd="0" presId="urn:microsoft.com/office/officeart/2008/layout/LinedList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  <dgm:cxn modelId="{225C5711-81B7-4E42-9524-7DA0C50047A2}" type="presParOf" srcId="{A61359E5-FD9F-4EA5-80EC-293FF20F252D}" destId="{3E566E70-F5E9-4763-8FB9-5F595A5E7B40}" srcOrd="16" destOrd="0" presId="urn:microsoft.com/office/officeart/2008/layout/LinedList"/>
    <dgm:cxn modelId="{BFD01C30-901E-4D3F-83EC-F67A08F9A339}" type="presParOf" srcId="{3E566E70-F5E9-4763-8FB9-5F595A5E7B40}" destId="{50EA528A-0F0B-4970-9C35-9E044E6579AA}" srcOrd="0" destOrd="0" presId="urn:microsoft.com/office/officeart/2008/layout/LinedList"/>
    <dgm:cxn modelId="{DC286DE6-29A0-4D09-8BD2-FF5C2CD99797}" type="presParOf" srcId="{3E566E70-F5E9-4763-8FB9-5F595A5E7B40}" destId="{1654396D-A428-437D-8EC5-67A7D5105350}" srcOrd="1" destOrd="0" presId="urn:microsoft.com/office/officeart/2008/layout/LinedList"/>
    <dgm:cxn modelId="{5092B7BB-0BA7-4175-AA2B-AF8D26BE8501}" type="presParOf" srcId="{3E566E70-F5E9-4763-8FB9-5F595A5E7B40}" destId="{69414862-8B8B-41DD-B588-7EAA56658642}" srcOrd="2" destOrd="0" presId="urn:microsoft.com/office/officeart/2008/layout/LinedList"/>
    <dgm:cxn modelId="{3E413919-0D5B-4C78-B155-10F72AA5C7FD}" type="presParOf" srcId="{A61359E5-FD9F-4EA5-80EC-293FF20F252D}" destId="{ABA4FAC8-767A-4377-AC0D-9D2C99C5CCD5}" srcOrd="17" destOrd="0" presId="urn:microsoft.com/office/officeart/2008/layout/LinedList"/>
    <dgm:cxn modelId="{DDDB1BBA-B798-4DD9-BA4F-E7A289EF6074}" type="presParOf" srcId="{A61359E5-FD9F-4EA5-80EC-293FF20F252D}" destId="{2F91A7A0-F44E-4C2C-9FD6-9EC78E600607}" srcOrd="18" destOrd="0" presId="urn:microsoft.com/office/officeart/2008/layout/LinedList"/>
    <dgm:cxn modelId="{35D5A7A2-97AA-46AF-BD63-7027093B83E3}" type="presParOf" srcId="{A61359E5-FD9F-4EA5-80EC-293FF20F252D}" destId="{FBAA7571-4B9C-4C94-BEE5-B91484D6B3D4}" srcOrd="19" destOrd="0" presId="urn:microsoft.com/office/officeart/2008/layout/LinedList"/>
    <dgm:cxn modelId="{F5A1D55C-617B-4866-9117-933FD788484A}" type="presParOf" srcId="{FBAA7571-4B9C-4C94-BEE5-B91484D6B3D4}" destId="{5C88C451-ECDB-4BAD-AAD8-6A0B8EFEF30E}" srcOrd="0" destOrd="0" presId="urn:microsoft.com/office/officeart/2008/layout/LinedList"/>
    <dgm:cxn modelId="{2820A5CD-3862-4C8A-BCA6-29C9A0F14781}" type="presParOf" srcId="{FBAA7571-4B9C-4C94-BEE5-B91484D6B3D4}" destId="{1146CBE5-DE09-49F7-9505-6A2DD621FA57}" srcOrd="1" destOrd="0" presId="urn:microsoft.com/office/officeart/2008/layout/LinedList"/>
    <dgm:cxn modelId="{D5452DF6-2E33-4677-899C-6BE9B16B1473}" type="presParOf" srcId="{FBAA7571-4B9C-4C94-BEE5-B91484D6B3D4}" destId="{51C59611-0251-4E99-9186-7CE8092B7711}" srcOrd="2" destOrd="0" presId="urn:microsoft.com/office/officeart/2008/layout/LinedList"/>
    <dgm:cxn modelId="{51156305-1545-4ACF-A615-69C372EB9993}" type="presParOf" srcId="{A61359E5-FD9F-4EA5-80EC-293FF20F252D}" destId="{BDCDF2AA-CACB-4FFE-8980-798F6B989741}" srcOrd="20" destOrd="0" presId="urn:microsoft.com/office/officeart/2008/layout/LinedList"/>
    <dgm:cxn modelId="{348AAB85-201A-4E73-BEE2-AD6FF926F289}" type="presParOf" srcId="{A61359E5-FD9F-4EA5-80EC-293FF20F252D}" destId="{AE6D47C5-F175-4E5F-97D3-C74D72B298EF}" srcOrd="2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Marketing Message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5500" dirty="0"/>
            <a:t>“Never get lost in translation”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3" custScaleX="209291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3" custLinFactNeighborX="-375" custLinFactNeighborY="66286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2" custLinFactY="-400000" custLinFactNeighborY="-482772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3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2" custLinFactY="-700000" custLinFactNeighborY="-792520"/>
      <dgm:spPr/>
    </dgm:pt>
    <dgm:pt modelId="{AAF672F2-B6A0-46B1-83D4-F90AE9E07437}" type="pres">
      <dgm:prSet presAssocID="{2AA96633-3534-43CE-88C4-3BCD3B5E1FCD}" presName="vertSpace2b" presStyleCnt="0"/>
      <dgm:spPr/>
    </dgm:pt>
  </dgm:ptLst>
  <dgm:cxnLst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Channels</a:t>
          </a:r>
        </a:p>
        <a:p>
          <a:r>
            <a:rPr lang="en-US" sz="3000" dirty="0"/>
            <a:t>(Path to Customers)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Social Networks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Blog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Advertisement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Email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AF896162-C7BE-47C1-846C-824C23C2E525}">
      <dgm:prSet custT="1"/>
      <dgm:spPr/>
      <dgm:t>
        <a:bodyPr anchor="ctr"/>
        <a:lstStyle/>
        <a:p>
          <a:r>
            <a:rPr lang="en-US" sz="4000" dirty="0"/>
            <a:t>Website</a:t>
          </a:r>
        </a:p>
      </dgm:t>
    </dgm:pt>
    <dgm:pt modelId="{E0FE4D74-DF05-429A-B3C4-12851B5FB2C3}" type="parTrans" cxnId="{B7FF33AE-AEC8-40F2-9AA2-9D457B1FE1FA}">
      <dgm:prSet/>
      <dgm:spPr/>
      <dgm:t>
        <a:bodyPr/>
        <a:lstStyle/>
        <a:p>
          <a:endParaRPr lang="en-US"/>
        </a:p>
      </dgm:t>
    </dgm:pt>
    <dgm:pt modelId="{910F5721-5EDC-4662-A47A-D1CB128B411D}" type="sibTrans" cxnId="{B7FF33AE-AEC8-40F2-9AA2-9D457B1FE1FA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7" custScaleX="153487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7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6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7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6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7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6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7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6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7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6"/>
      <dgm:spPr/>
    </dgm:pt>
    <dgm:pt modelId="{F7C06868-CF2D-4001-864F-511FB06928A6}" type="pres">
      <dgm:prSet presAssocID="{4878EE58-3F15-4567-8B1B-E41C61967AB3}" presName="vertSpace2b" presStyleCnt="0"/>
      <dgm:spPr/>
    </dgm:pt>
    <dgm:pt modelId="{094085B3-8203-4EE0-A8FD-E02AC1D96FFB}" type="pres">
      <dgm:prSet presAssocID="{AF896162-C7BE-47C1-846C-824C23C2E525}" presName="horz2" presStyleCnt="0"/>
      <dgm:spPr/>
    </dgm:pt>
    <dgm:pt modelId="{04990F3F-F415-4B9D-9596-9683949548BD}" type="pres">
      <dgm:prSet presAssocID="{AF896162-C7BE-47C1-846C-824C23C2E525}" presName="horzSpace2" presStyleCnt="0"/>
      <dgm:spPr/>
    </dgm:pt>
    <dgm:pt modelId="{7A26A398-4632-46A4-8848-E7934C68FD87}" type="pres">
      <dgm:prSet presAssocID="{AF896162-C7BE-47C1-846C-824C23C2E525}" presName="tx2" presStyleLbl="revTx" presStyleIdx="6" presStyleCnt="7"/>
      <dgm:spPr/>
    </dgm:pt>
    <dgm:pt modelId="{A6F29B83-B347-48B2-AC21-9CFAD24DCD5A}" type="pres">
      <dgm:prSet presAssocID="{AF896162-C7BE-47C1-846C-824C23C2E525}" presName="vert2" presStyleCnt="0"/>
      <dgm:spPr/>
    </dgm:pt>
    <dgm:pt modelId="{79EE35ED-2681-4B9D-9A67-8D539CC2274C}" type="pres">
      <dgm:prSet presAssocID="{AF896162-C7BE-47C1-846C-824C23C2E525}" presName="thinLine2b" presStyleLbl="callout" presStyleIdx="5" presStyleCnt="6"/>
      <dgm:spPr/>
    </dgm:pt>
    <dgm:pt modelId="{74869516-7A5D-44C8-B209-7A7E694594A0}" type="pres">
      <dgm:prSet presAssocID="{AF896162-C7BE-47C1-846C-824C23C2E525}" presName="vertSpace2b" presStyleCnt="0"/>
      <dgm:spPr/>
    </dgm:pt>
  </dgm:ptLst>
  <dgm:cxnLst>
    <dgm:cxn modelId="{DC48F50F-38BF-4C5C-9F66-C0559E4DE3BC}" type="presOf" srcId="{AF896162-C7BE-47C1-846C-824C23C2E525}" destId="{7A26A398-4632-46A4-8848-E7934C68FD87}" srcOrd="0" destOrd="0" presId="urn:microsoft.com/office/officeart/2008/layout/LinedList"/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B7FF33AE-AEC8-40F2-9AA2-9D457B1FE1FA}" srcId="{43EB799B-9368-454B-B613-426A2C14C090}" destId="{AF896162-C7BE-47C1-846C-824C23C2E525}" srcOrd="5" destOrd="0" parTransId="{E0FE4D74-DF05-429A-B3C4-12851B5FB2C3}" sibTransId="{910F5721-5EDC-4662-A47A-D1CB128B411D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  <dgm:cxn modelId="{7E5D7B1A-04CA-4835-9F87-938E72072157}" type="presParOf" srcId="{A61359E5-FD9F-4EA5-80EC-293FF20F252D}" destId="{094085B3-8203-4EE0-A8FD-E02AC1D96FFB}" srcOrd="16" destOrd="0" presId="urn:microsoft.com/office/officeart/2008/layout/LinedList"/>
    <dgm:cxn modelId="{1EBCF545-E305-4ACF-AB4A-2063E03AC19C}" type="presParOf" srcId="{094085B3-8203-4EE0-A8FD-E02AC1D96FFB}" destId="{04990F3F-F415-4B9D-9596-9683949548BD}" srcOrd="0" destOrd="0" presId="urn:microsoft.com/office/officeart/2008/layout/LinedList"/>
    <dgm:cxn modelId="{B8D71E60-ABCA-4539-A400-632E19653766}" type="presParOf" srcId="{094085B3-8203-4EE0-A8FD-E02AC1D96FFB}" destId="{7A26A398-4632-46A4-8848-E7934C68FD87}" srcOrd="1" destOrd="0" presId="urn:microsoft.com/office/officeart/2008/layout/LinedList"/>
    <dgm:cxn modelId="{35D4CB5F-9823-418B-B767-626808479D4B}" type="presParOf" srcId="{094085B3-8203-4EE0-A8FD-E02AC1D96FFB}" destId="{A6F29B83-B347-48B2-AC21-9CFAD24DCD5A}" srcOrd="2" destOrd="0" presId="urn:microsoft.com/office/officeart/2008/layout/LinedList"/>
    <dgm:cxn modelId="{8D47284A-6BF8-4412-89CC-55D6EFB10210}" type="presParOf" srcId="{A61359E5-FD9F-4EA5-80EC-293FF20F252D}" destId="{79EE35ED-2681-4B9D-9A67-8D539CC2274C}" srcOrd="17" destOrd="0" presId="urn:microsoft.com/office/officeart/2008/layout/LinedList"/>
    <dgm:cxn modelId="{6AD04339-6B6F-45BF-B936-C901D3DA152D}" type="presParOf" srcId="{A61359E5-FD9F-4EA5-80EC-293FF20F252D}" destId="{74869516-7A5D-44C8-B209-7A7E694594A0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Customer Segments</a:t>
          </a:r>
        </a:p>
        <a:p>
          <a:r>
            <a:rPr lang="en-US" sz="3000" dirty="0"/>
            <a:t>(Target Customers)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Filipinos/Foreigners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Both female and male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18 and above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Tourists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1850B66C-B759-455E-8D18-46E039DE62E6}">
      <dgm:prSet custT="1"/>
      <dgm:spPr/>
      <dgm:t>
        <a:bodyPr anchor="ctr"/>
        <a:lstStyle/>
        <a:p>
          <a:r>
            <a:rPr lang="en-US" sz="4000" dirty="0"/>
            <a:t>Travelers</a:t>
          </a:r>
        </a:p>
      </dgm:t>
    </dgm:pt>
    <dgm:pt modelId="{C067DF0B-AA70-4CF8-982A-511A0CED55C1}" type="parTrans" cxnId="{C1DF5489-AC9A-481F-83A9-06C7067113B3}">
      <dgm:prSet/>
      <dgm:spPr/>
      <dgm:t>
        <a:bodyPr/>
        <a:lstStyle/>
        <a:p>
          <a:endParaRPr lang="en-US"/>
        </a:p>
      </dgm:t>
    </dgm:pt>
    <dgm:pt modelId="{895660BF-729B-407D-BA86-1F2E1DFE8B32}" type="sibTrans" cxnId="{C1DF5489-AC9A-481F-83A9-06C7067113B3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7" custScaleX="169655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7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6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7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6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7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6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7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6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7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6"/>
      <dgm:spPr/>
    </dgm:pt>
    <dgm:pt modelId="{F7C06868-CF2D-4001-864F-511FB06928A6}" type="pres">
      <dgm:prSet presAssocID="{4878EE58-3F15-4567-8B1B-E41C61967AB3}" presName="vertSpace2b" presStyleCnt="0"/>
      <dgm:spPr/>
    </dgm:pt>
    <dgm:pt modelId="{4B13BBF3-9C2A-49C9-8D23-A92F71C9AAB8}" type="pres">
      <dgm:prSet presAssocID="{1850B66C-B759-455E-8D18-46E039DE62E6}" presName="horz2" presStyleCnt="0"/>
      <dgm:spPr/>
    </dgm:pt>
    <dgm:pt modelId="{41A99421-9CEA-4651-8D2E-DF5CAA81E679}" type="pres">
      <dgm:prSet presAssocID="{1850B66C-B759-455E-8D18-46E039DE62E6}" presName="horzSpace2" presStyleCnt="0"/>
      <dgm:spPr/>
    </dgm:pt>
    <dgm:pt modelId="{D16522AA-F821-46DD-942B-E9B792327E51}" type="pres">
      <dgm:prSet presAssocID="{1850B66C-B759-455E-8D18-46E039DE62E6}" presName="tx2" presStyleLbl="revTx" presStyleIdx="6" presStyleCnt="7"/>
      <dgm:spPr/>
    </dgm:pt>
    <dgm:pt modelId="{B1C33C79-ADCF-4D62-BD53-18CA29BC4CBD}" type="pres">
      <dgm:prSet presAssocID="{1850B66C-B759-455E-8D18-46E039DE62E6}" presName="vert2" presStyleCnt="0"/>
      <dgm:spPr/>
    </dgm:pt>
    <dgm:pt modelId="{65303E47-472A-4A35-916A-1EB98470B6E6}" type="pres">
      <dgm:prSet presAssocID="{1850B66C-B759-455E-8D18-46E039DE62E6}" presName="thinLine2b" presStyleLbl="callout" presStyleIdx="5" presStyleCnt="6"/>
      <dgm:spPr/>
    </dgm:pt>
    <dgm:pt modelId="{709A6230-D93E-4964-96BA-7DF26452C4D2}" type="pres">
      <dgm:prSet presAssocID="{1850B66C-B759-455E-8D18-46E039DE62E6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C1DF5489-AC9A-481F-83A9-06C7067113B3}" srcId="{43EB799B-9368-454B-B613-426A2C14C090}" destId="{1850B66C-B759-455E-8D18-46E039DE62E6}" srcOrd="5" destOrd="0" parTransId="{C067DF0B-AA70-4CF8-982A-511A0CED55C1}" sibTransId="{895660BF-729B-407D-BA86-1F2E1DFE8B32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D452F5FE-FC3F-4F44-8FBD-0D7E12585708}" type="presOf" srcId="{1850B66C-B759-455E-8D18-46E039DE62E6}" destId="{D16522AA-F821-46DD-942B-E9B792327E51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  <dgm:cxn modelId="{20D8255E-4200-4F2D-8C21-CA386C6E42B6}" type="presParOf" srcId="{A61359E5-FD9F-4EA5-80EC-293FF20F252D}" destId="{4B13BBF3-9C2A-49C9-8D23-A92F71C9AAB8}" srcOrd="16" destOrd="0" presId="urn:microsoft.com/office/officeart/2008/layout/LinedList"/>
    <dgm:cxn modelId="{F448094B-A813-4888-B73C-0A39DFCEF3C6}" type="presParOf" srcId="{4B13BBF3-9C2A-49C9-8D23-A92F71C9AAB8}" destId="{41A99421-9CEA-4651-8D2E-DF5CAA81E679}" srcOrd="0" destOrd="0" presId="urn:microsoft.com/office/officeart/2008/layout/LinedList"/>
    <dgm:cxn modelId="{9D52544A-3034-46E7-8ADB-012E0DEC5AE5}" type="presParOf" srcId="{4B13BBF3-9C2A-49C9-8D23-A92F71C9AAB8}" destId="{D16522AA-F821-46DD-942B-E9B792327E51}" srcOrd="1" destOrd="0" presId="urn:microsoft.com/office/officeart/2008/layout/LinedList"/>
    <dgm:cxn modelId="{A2A6EA65-AD19-491E-9BFF-2453BBD180FA}" type="presParOf" srcId="{4B13BBF3-9C2A-49C9-8D23-A92F71C9AAB8}" destId="{B1C33C79-ADCF-4D62-BD53-18CA29BC4CBD}" srcOrd="2" destOrd="0" presId="urn:microsoft.com/office/officeart/2008/layout/LinedList"/>
    <dgm:cxn modelId="{655790D9-8959-4131-AD7C-1C1EDA41676F}" type="presParOf" srcId="{A61359E5-FD9F-4EA5-80EC-293FF20F252D}" destId="{65303E47-472A-4A35-916A-1EB98470B6E6}" srcOrd="17" destOrd="0" presId="urn:microsoft.com/office/officeart/2008/layout/LinedList"/>
    <dgm:cxn modelId="{66F958AD-C145-4A8C-A6E0-3D71A19EF01B}" type="presParOf" srcId="{A61359E5-FD9F-4EA5-80EC-293FF20F252D}" destId="{709A6230-D93E-4964-96BA-7DF26452C4D2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Cost Structure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Mobile Development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Advertising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Marketing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Salaries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6" custScaleX="153097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6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5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6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5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6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5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6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5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6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5"/>
      <dgm:spPr/>
    </dgm:pt>
    <dgm:pt modelId="{F7C06868-CF2D-4001-864F-511FB06928A6}" type="pres">
      <dgm:prSet presAssocID="{4878EE58-3F15-4567-8B1B-E41C61967AB3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Revenue Streams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/>
        <a:lstStyle/>
        <a:p>
          <a:r>
            <a:rPr lang="en-US" sz="4000" dirty="0"/>
            <a:t>Stakeholders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/>
        <a:lstStyle/>
        <a:p>
          <a:r>
            <a:rPr lang="en-US" sz="4000" dirty="0"/>
            <a:t>Paid customers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/>
        <a:lstStyle/>
        <a:p>
          <a:r>
            <a:rPr lang="en-US" sz="4000" dirty="0"/>
            <a:t>Hiring solutions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/>
        <a:lstStyle/>
        <a:p>
          <a:r>
            <a:rPr lang="en-US" sz="4000" dirty="0"/>
            <a:t>Development fees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6" custScaleX="157262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6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5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6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5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6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5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6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5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6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5"/>
      <dgm:spPr/>
    </dgm:pt>
    <dgm:pt modelId="{F7C06868-CF2D-4001-864F-511FB06928A6}" type="pres">
      <dgm:prSet presAssocID="{4878EE58-3F15-4567-8B1B-E41C61967AB3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1405-3096-4C28-86A6-EF41DDACDE24}">
      <dsp:nvSpPr>
        <dsp:cNvPr id="0" name=""/>
        <dsp:cNvSpPr/>
      </dsp:nvSpPr>
      <dsp:spPr>
        <a:xfrm>
          <a:off x="0" y="134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C90AD-7976-4780-A83F-AB073D0D6AEE}">
      <dsp:nvSpPr>
        <dsp:cNvPr id="0" name=""/>
        <dsp:cNvSpPr/>
      </dsp:nvSpPr>
      <dsp:spPr>
        <a:xfrm>
          <a:off x="0" y="1348"/>
          <a:ext cx="2668438" cy="2758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Problems</a:t>
          </a:r>
          <a:r>
            <a:rPr lang="en-US" sz="3000" kern="1200" dirty="0"/>
            <a:t>(Pain points)</a:t>
          </a:r>
        </a:p>
      </dsp:txBody>
      <dsp:txXfrm>
        <a:off x="0" y="1348"/>
        <a:ext cx="2668438" cy="2758087"/>
      </dsp:txXfrm>
    </dsp:sp>
    <dsp:sp modelId="{2C83E2B8-050E-47FA-A609-3759A78441FB}">
      <dsp:nvSpPr>
        <dsp:cNvPr id="0" name=""/>
        <dsp:cNvSpPr/>
      </dsp:nvSpPr>
      <dsp:spPr>
        <a:xfrm>
          <a:off x="2798251" y="44443"/>
          <a:ext cx="6793552" cy="86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798251" y="44443"/>
        <a:ext cx="6793552" cy="861902"/>
      </dsp:txXfrm>
    </dsp:sp>
    <dsp:sp modelId="{A589B21F-4C52-4D34-8969-D39CAC78C07F}">
      <dsp:nvSpPr>
        <dsp:cNvPr id="0" name=""/>
        <dsp:cNvSpPr/>
      </dsp:nvSpPr>
      <dsp:spPr>
        <a:xfrm>
          <a:off x="2668438" y="906345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F39E4-9C88-48C8-903A-A65E2F4453AE}">
      <dsp:nvSpPr>
        <dsp:cNvPr id="0" name=""/>
        <dsp:cNvSpPr/>
      </dsp:nvSpPr>
      <dsp:spPr>
        <a:xfrm>
          <a:off x="2798251" y="949440"/>
          <a:ext cx="6793552" cy="86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Language Barrier</a:t>
          </a:r>
        </a:p>
      </dsp:txBody>
      <dsp:txXfrm>
        <a:off x="2798251" y="949440"/>
        <a:ext cx="6793552" cy="861902"/>
      </dsp:txXfrm>
    </dsp:sp>
    <dsp:sp modelId="{B8655B9A-9CDD-43DF-A5D1-1AFE20327D59}">
      <dsp:nvSpPr>
        <dsp:cNvPr id="0" name=""/>
        <dsp:cNvSpPr/>
      </dsp:nvSpPr>
      <dsp:spPr>
        <a:xfrm>
          <a:off x="2668438" y="1811343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32DF5-6257-41B2-A2A5-8307B798EC0F}">
      <dsp:nvSpPr>
        <dsp:cNvPr id="0" name=""/>
        <dsp:cNvSpPr/>
      </dsp:nvSpPr>
      <dsp:spPr>
        <a:xfrm>
          <a:off x="2798251" y="1854438"/>
          <a:ext cx="6793552" cy="86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Misunderstanding</a:t>
          </a:r>
        </a:p>
      </dsp:txBody>
      <dsp:txXfrm>
        <a:off x="2798251" y="1854438"/>
        <a:ext cx="6793552" cy="861902"/>
      </dsp:txXfrm>
    </dsp:sp>
    <dsp:sp modelId="{107CBD70-B716-46B8-8468-07CA4BB61984}">
      <dsp:nvSpPr>
        <dsp:cNvPr id="0" name=""/>
        <dsp:cNvSpPr/>
      </dsp:nvSpPr>
      <dsp:spPr>
        <a:xfrm>
          <a:off x="2668438" y="2716340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617036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Solutions</a:t>
          </a:r>
          <a:r>
            <a:rPr lang="en-US" sz="3000" kern="1200" dirty="0"/>
            <a:t>(Products or Service)</a:t>
          </a:r>
        </a:p>
      </dsp:txBody>
      <dsp:txXfrm>
        <a:off x="0" y="2086"/>
        <a:ext cx="2617036" cy="4268889"/>
      </dsp:txXfrm>
    </dsp:sp>
    <dsp:sp modelId="{E8B31BB6-2A69-4580-B13F-897D7FA85278}">
      <dsp:nvSpPr>
        <dsp:cNvPr id="0" name=""/>
        <dsp:cNvSpPr/>
      </dsp:nvSpPr>
      <dsp:spPr>
        <a:xfrm>
          <a:off x="2722278" y="1088745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No more language barrier</a:t>
          </a:r>
        </a:p>
      </dsp:txBody>
      <dsp:txXfrm>
        <a:off x="2722278" y="1088745"/>
        <a:ext cx="6852434" cy="1003647"/>
      </dsp:txXfrm>
    </dsp:sp>
    <dsp:sp modelId="{438C0EEC-B419-4CC0-BA38-42DFB123162F}">
      <dsp:nvSpPr>
        <dsp:cNvPr id="0" name=""/>
        <dsp:cNvSpPr/>
      </dsp:nvSpPr>
      <dsp:spPr>
        <a:xfrm>
          <a:off x="2617036" y="1055916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747974" y="1106098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2747974" y="1106098"/>
        <a:ext cx="6852434" cy="1003647"/>
      </dsp:txXfrm>
    </dsp:sp>
    <dsp:sp modelId="{F6575702-E67F-4986-A2B3-3A601BEFA582}">
      <dsp:nvSpPr>
        <dsp:cNvPr id="0" name=""/>
        <dsp:cNvSpPr/>
      </dsp:nvSpPr>
      <dsp:spPr>
        <a:xfrm>
          <a:off x="2617036" y="2109746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747974" y="2159928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Improve communication</a:t>
          </a:r>
        </a:p>
      </dsp:txBody>
      <dsp:txXfrm>
        <a:off x="2747974" y="2159928"/>
        <a:ext cx="6852434" cy="1003647"/>
      </dsp:txXfrm>
    </dsp:sp>
    <dsp:sp modelId="{6BC122FB-9A56-4EBC-BF3D-2964820EE7BE}">
      <dsp:nvSpPr>
        <dsp:cNvPr id="0" name=""/>
        <dsp:cNvSpPr/>
      </dsp:nvSpPr>
      <dsp:spPr>
        <a:xfrm>
          <a:off x="2617036" y="3163576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747974" y="3213758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Lessen misunderstanding</a:t>
          </a:r>
        </a:p>
      </dsp:txBody>
      <dsp:txXfrm>
        <a:off x="2747974" y="3213758"/>
        <a:ext cx="6852434" cy="1003647"/>
      </dsp:txXfrm>
    </dsp:sp>
    <dsp:sp modelId="{7184D971-A0C5-4683-AA5F-4B2D8E682F41}">
      <dsp:nvSpPr>
        <dsp:cNvPr id="0" name=""/>
        <dsp:cNvSpPr/>
      </dsp:nvSpPr>
      <dsp:spPr>
        <a:xfrm>
          <a:off x="2617036" y="4217405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483655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Features</a:t>
          </a:r>
        </a:p>
      </dsp:txBody>
      <dsp:txXfrm>
        <a:off x="0" y="2086"/>
        <a:ext cx="2483655" cy="4268889"/>
      </dsp:txXfrm>
    </dsp:sp>
    <dsp:sp modelId="{E8B31BB6-2A69-4580-B13F-897D7FA85278}">
      <dsp:nvSpPr>
        <dsp:cNvPr id="0" name=""/>
        <dsp:cNvSpPr/>
      </dsp:nvSpPr>
      <dsp:spPr>
        <a:xfrm>
          <a:off x="2590818" y="873219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Philippine Dialect Translator</a:t>
          </a:r>
        </a:p>
      </dsp:txBody>
      <dsp:txXfrm>
        <a:off x="2590818" y="873219"/>
        <a:ext cx="6977559" cy="804585"/>
      </dsp:txXfrm>
    </dsp:sp>
    <dsp:sp modelId="{438C0EEC-B419-4CC0-BA38-42DFB123162F}">
      <dsp:nvSpPr>
        <dsp:cNvPr id="0" name=""/>
        <dsp:cNvSpPr/>
      </dsp:nvSpPr>
      <dsp:spPr>
        <a:xfrm>
          <a:off x="2483655" y="846901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616984" y="887130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616984" y="887130"/>
        <a:ext cx="6977559" cy="804585"/>
      </dsp:txXfrm>
    </dsp:sp>
    <dsp:sp modelId="{F6575702-E67F-4986-A2B3-3A601BEFA582}">
      <dsp:nvSpPr>
        <dsp:cNvPr id="0" name=""/>
        <dsp:cNvSpPr/>
      </dsp:nvSpPr>
      <dsp:spPr>
        <a:xfrm>
          <a:off x="2483655" y="1691716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616984" y="1731945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Offline Vocabulary Library</a:t>
          </a:r>
        </a:p>
      </dsp:txBody>
      <dsp:txXfrm>
        <a:off x="2616984" y="1731945"/>
        <a:ext cx="6977559" cy="804585"/>
      </dsp:txXfrm>
    </dsp:sp>
    <dsp:sp modelId="{6BC122FB-9A56-4EBC-BF3D-2964820EE7BE}">
      <dsp:nvSpPr>
        <dsp:cNvPr id="0" name=""/>
        <dsp:cNvSpPr/>
      </dsp:nvSpPr>
      <dsp:spPr>
        <a:xfrm>
          <a:off x="2483655" y="2536530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616984" y="2576760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Text-to-Speech</a:t>
          </a:r>
        </a:p>
      </dsp:txBody>
      <dsp:txXfrm>
        <a:off x="2616984" y="2576760"/>
        <a:ext cx="6977559" cy="804585"/>
      </dsp:txXfrm>
    </dsp:sp>
    <dsp:sp modelId="{7184D971-A0C5-4683-AA5F-4B2D8E682F41}">
      <dsp:nvSpPr>
        <dsp:cNvPr id="0" name=""/>
        <dsp:cNvSpPr/>
      </dsp:nvSpPr>
      <dsp:spPr>
        <a:xfrm>
          <a:off x="2483655" y="3381345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616984" y="3421575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Delegated Correction</a:t>
          </a:r>
        </a:p>
      </dsp:txBody>
      <dsp:txXfrm>
        <a:off x="2616984" y="3421575"/>
        <a:ext cx="6977559" cy="804585"/>
      </dsp:txXfrm>
    </dsp:sp>
    <dsp:sp modelId="{1F29665D-F216-449F-85B8-32A9A88513EB}">
      <dsp:nvSpPr>
        <dsp:cNvPr id="0" name=""/>
        <dsp:cNvSpPr/>
      </dsp:nvSpPr>
      <dsp:spPr>
        <a:xfrm>
          <a:off x="2483655" y="4226160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388"/>
          <a:ext cx="9966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388"/>
          <a:ext cx="3051009" cy="488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Situational Benefits</a:t>
          </a:r>
        </a:p>
      </dsp:txBody>
      <dsp:txXfrm>
        <a:off x="0" y="2388"/>
        <a:ext cx="3051009" cy="4886145"/>
      </dsp:txXfrm>
    </dsp:sp>
    <dsp:sp modelId="{E8B31BB6-2A69-4580-B13F-897D7FA85278}">
      <dsp:nvSpPr>
        <dsp:cNvPr id="0" name=""/>
        <dsp:cNvSpPr/>
      </dsp:nvSpPr>
      <dsp:spPr>
        <a:xfrm>
          <a:off x="3155212" y="716627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Translate Philippine dialects into English or Filipino languages and vice versa</a:t>
          </a:r>
        </a:p>
      </dsp:txBody>
      <dsp:txXfrm>
        <a:off x="3155212" y="716627"/>
        <a:ext cx="6784785" cy="659677"/>
      </dsp:txXfrm>
    </dsp:sp>
    <dsp:sp modelId="{438C0EEC-B419-4CC0-BA38-42DFB123162F}">
      <dsp:nvSpPr>
        <dsp:cNvPr id="0" name=""/>
        <dsp:cNvSpPr/>
      </dsp:nvSpPr>
      <dsp:spPr>
        <a:xfrm>
          <a:off x="3051009" y="695049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3180655" y="728033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180655" y="728033"/>
        <a:ext cx="6784785" cy="659677"/>
      </dsp:txXfrm>
    </dsp:sp>
    <dsp:sp modelId="{F6575702-E67F-4986-A2B3-3A601BEFA582}">
      <dsp:nvSpPr>
        <dsp:cNvPr id="0" name=""/>
        <dsp:cNvSpPr/>
      </dsp:nvSpPr>
      <dsp:spPr>
        <a:xfrm>
          <a:off x="3051009" y="1387710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3180655" y="1420694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vocabulary and check pronunciation</a:t>
          </a:r>
        </a:p>
      </dsp:txBody>
      <dsp:txXfrm>
        <a:off x="3180655" y="1420694"/>
        <a:ext cx="6784785" cy="659677"/>
      </dsp:txXfrm>
    </dsp:sp>
    <dsp:sp modelId="{6BC122FB-9A56-4EBC-BF3D-2964820EE7BE}">
      <dsp:nvSpPr>
        <dsp:cNvPr id="0" name=""/>
        <dsp:cNvSpPr/>
      </dsp:nvSpPr>
      <dsp:spPr>
        <a:xfrm>
          <a:off x="3051009" y="2080371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3180655" y="2113355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Auto-respond to any set of phrases</a:t>
          </a:r>
        </a:p>
      </dsp:txBody>
      <dsp:txXfrm>
        <a:off x="3180655" y="2113355"/>
        <a:ext cx="6784785" cy="659677"/>
      </dsp:txXfrm>
    </dsp:sp>
    <dsp:sp modelId="{7184D971-A0C5-4683-AA5F-4B2D8E682F41}">
      <dsp:nvSpPr>
        <dsp:cNvPr id="0" name=""/>
        <dsp:cNvSpPr/>
      </dsp:nvSpPr>
      <dsp:spPr>
        <a:xfrm>
          <a:off x="3051009" y="2773033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3180655" y="2806017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Direct voice delivery as a better experience</a:t>
          </a:r>
        </a:p>
      </dsp:txBody>
      <dsp:txXfrm>
        <a:off x="3180655" y="2806017"/>
        <a:ext cx="6784785" cy="659677"/>
      </dsp:txXfrm>
    </dsp:sp>
    <dsp:sp modelId="{1F29665D-F216-449F-85B8-32A9A88513EB}">
      <dsp:nvSpPr>
        <dsp:cNvPr id="0" name=""/>
        <dsp:cNvSpPr/>
      </dsp:nvSpPr>
      <dsp:spPr>
        <a:xfrm>
          <a:off x="3051009" y="3465694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396D-A428-437D-8EC5-67A7D5105350}">
      <dsp:nvSpPr>
        <dsp:cNvPr id="0" name=""/>
        <dsp:cNvSpPr/>
      </dsp:nvSpPr>
      <dsp:spPr>
        <a:xfrm>
          <a:off x="3180655" y="3498678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app will pronounce the word</a:t>
          </a:r>
        </a:p>
      </dsp:txBody>
      <dsp:txXfrm>
        <a:off x="3180655" y="3498678"/>
        <a:ext cx="6784785" cy="659677"/>
      </dsp:txXfrm>
    </dsp:sp>
    <dsp:sp modelId="{ABA4FAC8-767A-4377-AC0D-9D2C99C5CCD5}">
      <dsp:nvSpPr>
        <dsp:cNvPr id="0" name=""/>
        <dsp:cNvSpPr/>
      </dsp:nvSpPr>
      <dsp:spPr>
        <a:xfrm>
          <a:off x="3051009" y="4158355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6CBE5-DE09-49F7-9505-6A2DD621FA57}">
      <dsp:nvSpPr>
        <dsp:cNvPr id="0" name=""/>
        <dsp:cNvSpPr/>
      </dsp:nvSpPr>
      <dsp:spPr>
        <a:xfrm>
          <a:off x="3180655" y="4191339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Ask someone, in the forum, for correction</a:t>
          </a:r>
        </a:p>
      </dsp:txBody>
      <dsp:txXfrm>
        <a:off x="3180655" y="4191339"/>
        <a:ext cx="6784785" cy="659677"/>
      </dsp:txXfrm>
    </dsp:sp>
    <dsp:sp modelId="{BDCDF2AA-CACB-4FFE-8980-798F6B989741}">
      <dsp:nvSpPr>
        <dsp:cNvPr id="0" name=""/>
        <dsp:cNvSpPr/>
      </dsp:nvSpPr>
      <dsp:spPr>
        <a:xfrm>
          <a:off x="3051009" y="4851016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0"/>
          <a:ext cx="3296745" cy="427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Marketing Message</a:t>
          </a:r>
        </a:p>
      </dsp:txBody>
      <dsp:txXfrm>
        <a:off x="0" y="0"/>
        <a:ext cx="3296745" cy="4273062"/>
      </dsp:txXfrm>
    </dsp:sp>
    <dsp:sp modelId="{E8B31BB6-2A69-4580-B13F-897D7FA85278}">
      <dsp:nvSpPr>
        <dsp:cNvPr id="0" name=""/>
        <dsp:cNvSpPr/>
      </dsp:nvSpPr>
      <dsp:spPr>
        <a:xfrm>
          <a:off x="3391700" y="1415958"/>
          <a:ext cx="6182647" cy="198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“Never get lost in translation”</a:t>
          </a:r>
        </a:p>
      </dsp:txBody>
      <dsp:txXfrm>
        <a:off x="3391700" y="1415958"/>
        <a:ext cx="6182647" cy="1986306"/>
      </dsp:txXfrm>
    </dsp:sp>
    <dsp:sp modelId="{438C0EEC-B419-4CC0-BA38-42DFB123162F}">
      <dsp:nvSpPr>
        <dsp:cNvPr id="0" name=""/>
        <dsp:cNvSpPr/>
      </dsp:nvSpPr>
      <dsp:spPr>
        <a:xfrm>
          <a:off x="3296745" y="1462154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3414885" y="2184936"/>
          <a:ext cx="6182647" cy="198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14885" y="2184936"/>
        <a:ext cx="6182647" cy="1986306"/>
      </dsp:txXfrm>
    </dsp:sp>
    <dsp:sp modelId="{F6575702-E67F-4986-A2B3-3A601BEFA582}">
      <dsp:nvSpPr>
        <dsp:cNvPr id="0" name=""/>
        <dsp:cNvSpPr/>
      </dsp:nvSpPr>
      <dsp:spPr>
        <a:xfrm>
          <a:off x="3296745" y="3132149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662372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Channels</a:t>
          </a:r>
        </a:p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(Path to Customers)</a:t>
          </a:r>
        </a:p>
      </dsp:txBody>
      <dsp:txXfrm>
        <a:off x="0" y="2086"/>
        <a:ext cx="2662372" cy="4268889"/>
      </dsp:txXfrm>
    </dsp:sp>
    <dsp:sp modelId="{E8B31BB6-2A69-4580-B13F-897D7FA85278}">
      <dsp:nvSpPr>
        <dsp:cNvPr id="0" name=""/>
        <dsp:cNvSpPr/>
      </dsp:nvSpPr>
      <dsp:spPr>
        <a:xfrm>
          <a:off x="2766936" y="729911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Social Networks</a:t>
          </a:r>
        </a:p>
      </dsp:txBody>
      <dsp:txXfrm>
        <a:off x="2766936" y="729911"/>
        <a:ext cx="6808272" cy="672224"/>
      </dsp:txXfrm>
    </dsp:sp>
    <dsp:sp modelId="{438C0EEC-B419-4CC0-BA38-42DFB123162F}">
      <dsp:nvSpPr>
        <dsp:cNvPr id="0" name=""/>
        <dsp:cNvSpPr/>
      </dsp:nvSpPr>
      <dsp:spPr>
        <a:xfrm>
          <a:off x="2662372" y="707922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792467" y="741533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792467" y="741533"/>
        <a:ext cx="6808272" cy="672224"/>
      </dsp:txXfrm>
    </dsp:sp>
    <dsp:sp modelId="{F6575702-E67F-4986-A2B3-3A601BEFA582}">
      <dsp:nvSpPr>
        <dsp:cNvPr id="0" name=""/>
        <dsp:cNvSpPr/>
      </dsp:nvSpPr>
      <dsp:spPr>
        <a:xfrm>
          <a:off x="2662372" y="1413758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792467" y="1447370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Blog</a:t>
          </a:r>
        </a:p>
      </dsp:txBody>
      <dsp:txXfrm>
        <a:off x="2792467" y="1447370"/>
        <a:ext cx="6808272" cy="672224"/>
      </dsp:txXfrm>
    </dsp:sp>
    <dsp:sp modelId="{6BC122FB-9A56-4EBC-BF3D-2964820EE7BE}">
      <dsp:nvSpPr>
        <dsp:cNvPr id="0" name=""/>
        <dsp:cNvSpPr/>
      </dsp:nvSpPr>
      <dsp:spPr>
        <a:xfrm>
          <a:off x="2662372" y="2119595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792467" y="2153206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Advertisement</a:t>
          </a:r>
        </a:p>
      </dsp:txBody>
      <dsp:txXfrm>
        <a:off x="2792467" y="2153206"/>
        <a:ext cx="6808272" cy="672224"/>
      </dsp:txXfrm>
    </dsp:sp>
    <dsp:sp modelId="{7184D971-A0C5-4683-AA5F-4B2D8E682F41}">
      <dsp:nvSpPr>
        <dsp:cNvPr id="0" name=""/>
        <dsp:cNvSpPr/>
      </dsp:nvSpPr>
      <dsp:spPr>
        <a:xfrm>
          <a:off x="2662372" y="2825431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792467" y="2859042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Email</a:t>
          </a:r>
        </a:p>
      </dsp:txBody>
      <dsp:txXfrm>
        <a:off x="2792467" y="2859042"/>
        <a:ext cx="6808272" cy="672224"/>
      </dsp:txXfrm>
    </dsp:sp>
    <dsp:sp modelId="{1F29665D-F216-449F-85B8-32A9A88513EB}">
      <dsp:nvSpPr>
        <dsp:cNvPr id="0" name=""/>
        <dsp:cNvSpPr/>
      </dsp:nvSpPr>
      <dsp:spPr>
        <a:xfrm>
          <a:off x="2662372" y="3531267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A398-4632-46A4-8848-E7934C68FD87}">
      <dsp:nvSpPr>
        <dsp:cNvPr id="0" name=""/>
        <dsp:cNvSpPr/>
      </dsp:nvSpPr>
      <dsp:spPr>
        <a:xfrm>
          <a:off x="2792467" y="3564878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Website</a:t>
          </a:r>
        </a:p>
      </dsp:txBody>
      <dsp:txXfrm>
        <a:off x="2792467" y="3564878"/>
        <a:ext cx="6808272" cy="672224"/>
      </dsp:txXfrm>
    </dsp:sp>
    <dsp:sp modelId="{79EE35ED-2681-4B9D-9A67-8D539CC2274C}">
      <dsp:nvSpPr>
        <dsp:cNvPr id="0" name=""/>
        <dsp:cNvSpPr/>
      </dsp:nvSpPr>
      <dsp:spPr>
        <a:xfrm>
          <a:off x="2662372" y="4237103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856923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Customer Segments</a:t>
          </a:r>
        </a:p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(Target Customers)</a:t>
          </a:r>
        </a:p>
      </dsp:txBody>
      <dsp:txXfrm>
        <a:off x="0" y="2086"/>
        <a:ext cx="2856923" cy="4268889"/>
      </dsp:txXfrm>
    </dsp:sp>
    <dsp:sp modelId="{E8B31BB6-2A69-4580-B13F-897D7FA85278}">
      <dsp:nvSpPr>
        <dsp:cNvPr id="0" name=""/>
        <dsp:cNvSpPr/>
      </dsp:nvSpPr>
      <dsp:spPr>
        <a:xfrm>
          <a:off x="2958434" y="729911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Filipinos/Foreigners</a:t>
          </a:r>
        </a:p>
      </dsp:txBody>
      <dsp:txXfrm>
        <a:off x="2958434" y="729911"/>
        <a:ext cx="6609544" cy="672224"/>
      </dsp:txXfrm>
    </dsp:sp>
    <dsp:sp modelId="{438C0EEC-B419-4CC0-BA38-42DFB123162F}">
      <dsp:nvSpPr>
        <dsp:cNvPr id="0" name=""/>
        <dsp:cNvSpPr/>
      </dsp:nvSpPr>
      <dsp:spPr>
        <a:xfrm>
          <a:off x="2856923" y="707922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983220" y="741533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983220" y="741533"/>
        <a:ext cx="6609544" cy="672224"/>
      </dsp:txXfrm>
    </dsp:sp>
    <dsp:sp modelId="{F6575702-E67F-4986-A2B3-3A601BEFA582}">
      <dsp:nvSpPr>
        <dsp:cNvPr id="0" name=""/>
        <dsp:cNvSpPr/>
      </dsp:nvSpPr>
      <dsp:spPr>
        <a:xfrm>
          <a:off x="2856923" y="1413758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983220" y="1447370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Both female and male</a:t>
          </a:r>
        </a:p>
      </dsp:txBody>
      <dsp:txXfrm>
        <a:off x="2983220" y="1447370"/>
        <a:ext cx="6609544" cy="672224"/>
      </dsp:txXfrm>
    </dsp:sp>
    <dsp:sp modelId="{6BC122FB-9A56-4EBC-BF3D-2964820EE7BE}">
      <dsp:nvSpPr>
        <dsp:cNvPr id="0" name=""/>
        <dsp:cNvSpPr/>
      </dsp:nvSpPr>
      <dsp:spPr>
        <a:xfrm>
          <a:off x="2856923" y="2119595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983220" y="2153206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18 and above</a:t>
          </a:r>
        </a:p>
      </dsp:txBody>
      <dsp:txXfrm>
        <a:off x="2983220" y="2153206"/>
        <a:ext cx="6609544" cy="672224"/>
      </dsp:txXfrm>
    </dsp:sp>
    <dsp:sp modelId="{7184D971-A0C5-4683-AA5F-4B2D8E682F41}">
      <dsp:nvSpPr>
        <dsp:cNvPr id="0" name=""/>
        <dsp:cNvSpPr/>
      </dsp:nvSpPr>
      <dsp:spPr>
        <a:xfrm>
          <a:off x="2856923" y="2825431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983220" y="2859042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Tourists</a:t>
          </a:r>
        </a:p>
      </dsp:txBody>
      <dsp:txXfrm>
        <a:off x="2983220" y="2859042"/>
        <a:ext cx="6609544" cy="672224"/>
      </dsp:txXfrm>
    </dsp:sp>
    <dsp:sp modelId="{1F29665D-F216-449F-85B8-32A9A88513EB}">
      <dsp:nvSpPr>
        <dsp:cNvPr id="0" name=""/>
        <dsp:cNvSpPr/>
      </dsp:nvSpPr>
      <dsp:spPr>
        <a:xfrm>
          <a:off x="2856923" y="3531267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522AA-F821-46DD-942B-E9B792327E51}">
      <dsp:nvSpPr>
        <dsp:cNvPr id="0" name=""/>
        <dsp:cNvSpPr/>
      </dsp:nvSpPr>
      <dsp:spPr>
        <a:xfrm>
          <a:off x="2983220" y="3564878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Travelers</a:t>
          </a:r>
        </a:p>
      </dsp:txBody>
      <dsp:txXfrm>
        <a:off x="2983220" y="3564878"/>
        <a:ext cx="6609544" cy="672224"/>
      </dsp:txXfrm>
    </dsp:sp>
    <dsp:sp modelId="{65303E47-472A-4A35-916A-1EB98470B6E6}">
      <dsp:nvSpPr>
        <dsp:cNvPr id="0" name=""/>
        <dsp:cNvSpPr/>
      </dsp:nvSpPr>
      <dsp:spPr>
        <a:xfrm>
          <a:off x="2856923" y="4237103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655608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Cost Structure</a:t>
          </a:r>
        </a:p>
      </dsp:txBody>
      <dsp:txXfrm>
        <a:off x="0" y="2086"/>
        <a:ext cx="2655608" cy="4268889"/>
      </dsp:txXfrm>
    </dsp:sp>
    <dsp:sp modelId="{E8B31BB6-2A69-4580-B13F-897D7FA85278}">
      <dsp:nvSpPr>
        <dsp:cNvPr id="0" name=""/>
        <dsp:cNvSpPr/>
      </dsp:nvSpPr>
      <dsp:spPr>
        <a:xfrm>
          <a:off x="2760171" y="873219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Mobile Development</a:t>
          </a:r>
        </a:p>
      </dsp:txBody>
      <dsp:txXfrm>
        <a:off x="2760171" y="873219"/>
        <a:ext cx="6808272" cy="804585"/>
      </dsp:txXfrm>
    </dsp:sp>
    <dsp:sp modelId="{438C0EEC-B419-4CC0-BA38-42DFB123162F}">
      <dsp:nvSpPr>
        <dsp:cNvPr id="0" name=""/>
        <dsp:cNvSpPr/>
      </dsp:nvSpPr>
      <dsp:spPr>
        <a:xfrm>
          <a:off x="2655608" y="846901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785702" y="887130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785702" y="887130"/>
        <a:ext cx="6808272" cy="804585"/>
      </dsp:txXfrm>
    </dsp:sp>
    <dsp:sp modelId="{F6575702-E67F-4986-A2B3-3A601BEFA582}">
      <dsp:nvSpPr>
        <dsp:cNvPr id="0" name=""/>
        <dsp:cNvSpPr/>
      </dsp:nvSpPr>
      <dsp:spPr>
        <a:xfrm>
          <a:off x="2655608" y="1691716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785702" y="1731945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Advertising</a:t>
          </a:r>
        </a:p>
      </dsp:txBody>
      <dsp:txXfrm>
        <a:off x="2785702" y="1731945"/>
        <a:ext cx="6808272" cy="804585"/>
      </dsp:txXfrm>
    </dsp:sp>
    <dsp:sp modelId="{6BC122FB-9A56-4EBC-BF3D-2964820EE7BE}">
      <dsp:nvSpPr>
        <dsp:cNvPr id="0" name=""/>
        <dsp:cNvSpPr/>
      </dsp:nvSpPr>
      <dsp:spPr>
        <a:xfrm>
          <a:off x="2655608" y="2536530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785702" y="2576760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Marketing</a:t>
          </a:r>
        </a:p>
      </dsp:txBody>
      <dsp:txXfrm>
        <a:off x="2785702" y="2576760"/>
        <a:ext cx="6808272" cy="804585"/>
      </dsp:txXfrm>
    </dsp:sp>
    <dsp:sp modelId="{7184D971-A0C5-4683-AA5F-4B2D8E682F41}">
      <dsp:nvSpPr>
        <dsp:cNvPr id="0" name=""/>
        <dsp:cNvSpPr/>
      </dsp:nvSpPr>
      <dsp:spPr>
        <a:xfrm>
          <a:off x="2655608" y="3381345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785702" y="3421575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Salaries</a:t>
          </a:r>
        </a:p>
      </dsp:txBody>
      <dsp:txXfrm>
        <a:off x="2785702" y="3421575"/>
        <a:ext cx="6808272" cy="804585"/>
      </dsp:txXfrm>
    </dsp:sp>
    <dsp:sp modelId="{1F29665D-F216-449F-85B8-32A9A88513EB}">
      <dsp:nvSpPr>
        <dsp:cNvPr id="0" name=""/>
        <dsp:cNvSpPr/>
      </dsp:nvSpPr>
      <dsp:spPr>
        <a:xfrm>
          <a:off x="2655608" y="4226160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707210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Revenue Streams</a:t>
          </a:r>
        </a:p>
      </dsp:txBody>
      <dsp:txXfrm>
        <a:off x="0" y="2086"/>
        <a:ext cx="2707210" cy="4268889"/>
      </dsp:txXfrm>
    </dsp:sp>
    <dsp:sp modelId="{E8B31BB6-2A69-4580-B13F-897D7FA85278}">
      <dsp:nvSpPr>
        <dsp:cNvPr id="0" name=""/>
        <dsp:cNvSpPr/>
      </dsp:nvSpPr>
      <dsp:spPr>
        <a:xfrm>
          <a:off x="2810982" y="873219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Stakeholders</a:t>
          </a:r>
        </a:p>
      </dsp:txBody>
      <dsp:txXfrm>
        <a:off x="2810982" y="873219"/>
        <a:ext cx="6756750" cy="804585"/>
      </dsp:txXfrm>
    </dsp:sp>
    <dsp:sp modelId="{438C0EEC-B419-4CC0-BA38-42DFB123162F}">
      <dsp:nvSpPr>
        <dsp:cNvPr id="0" name=""/>
        <dsp:cNvSpPr/>
      </dsp:nvSpPr>
      <dsp:spPr>
        <a:xfrm>
          <a:off x="2707210" y="846901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836320" y="887130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836320" y="887130"/>
        <a:ext cx="6756750" cy="804585"/>
      </dsp:txXfrm>
    </dsp:sp>
    <dsp:sp modelId="{F6575702-E67F-4986-A2B3-3A601BEFA582}">
      <dsp:nvSpPr>
        <dsp:cNvPr id="0" name=""/>
        <dsp:cNvSpPr/>
      </dsp:nvSpPr>
      <dsp:spPr>
        <a:xfrm>
          <a:off x="2707210" y="1691716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836320" y="1731945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Paid customers</a:t>
          </a:r>
        </a:p>
      </dsp:txBody>
      <dsp:txXfrm>
        <a:off x="2836320" y="1731945"/>
        <a:ext cx="6756750" cy="804585"/>
      </dsp:txXfrm>
    </dsp:sp>
    <dsp:sp modelId="{6BC122FB-9A56-4EBC-BF3D-2964820EE7BE}">
      <dsp:nvSpPr>
        <dsp:cNvPr id="0" name=""/>
        <dsp:cNvSpPr/>
      </dsp:nvSpPr>
      <dsp:spPr>
        <a:xfrm>
          <a:off x="2707210" y="2536530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836320" y="2576760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Hiring solutions</a:t>
          </a:r>
        </a:p>
      </dsp:txBody>
      <dsp:txXfrm>
        <a:off x="2836320" y="2576760"/>
        <a:ext cx="6756750" cy="804585"/>
      </dsp:txXfrm>
    </dsp:sp>
    <dsp:sp modelId="{7184D971-A0C5-4683-AA5F-4B2D8E682F41}">
      <dsp:nvSpPr>
        <dsp:cNvPr id="0" name=""/>
        <dsp:cNvSpPr/>
      </dsp:nvSpPr>
      <dsp:spPr>
        <a:xfrm>
          <a:off x="2707210" y="3381345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836320" y="3421575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Development fees</a:t>
          </a:r>
        </a:p>
      </dsp:txBody>
      <dsp:txXfrm>
        <a:off x="2836320" y="3421575"/>
        <a:ext cx="6756750" cy="804585"/>
      </dsp:txXfrm>
    </dsp:sp>
    <dsp:sp modelId="{1F29665D-F216-449F-85B8-32A9A88513EB}">
      <dsp:nvSpPr>
        <dsp:cNvPr id="0" name=""/>
        <dsp:cNvSpPr/>
      </dsp:nvSpPr>
      <dsp:spPr>
        <a:xfrm>
          <a:off x="2707210" y="4226160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000" b="1" dirty="0"/>
              <a:t>DAYALEKTOR</a:t>
            </a:r>
            <a:endParaRPr lang="en-PH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 anchor="ctr">
            <a:noAutofit/>
          </a:bodyPr>
          <a:lstStyle/>
          <a:p>
            <a:r>
              <a:rPr lang="en-US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US" sz="2000" dirty="0"/>
            </a:br>
            <a:r>
              <a:rPr lang="en-US" sz="2000" dirty="0" err="1"/>
              <a:t>Gardon</a:t>
            </a:r>
            <a:r>
              <a:rPr lang="en-US" sz="2000" dirty="0"/>
              <a:t>, Jana Marie G.</a:t>
            </a:r>
            <a:br>
              <a:rPr lang="en-US" sz="2000" dirty="0"/>
            </a:br>
            <a:r>
              <a:rPr lang="en-US" sz="2000" dirty="0" err="1"/>
              <a:t>Haboc</a:t>
            </a:r>
            <a:r>
              <a:rPr lang="en-US" sz="2000" dirty="0"/>
              <a:t>, Florence Gail G.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6705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428340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03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69579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1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94" y="264752"/>
            <a:ext cx="7190714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51" y="2510704"/>
            <a:ext cx="7190714" cy="16287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94" y="4404230"/>
            <a:ext cx="719071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3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825950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9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GENERAL COMPANY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395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Mission(s):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provide a tool that connects people to local Filipino users, bring them together, share, and create information.</a:t>
            </a:r>
          </a:p>
          <a:p>
            <a:pPr algn="just"/>
            <a:r>
              <a:rPr lang="en-PH" sz="3000" dirty="0"/>
              <a:t>To improve communication and deliver information in multiple dialects.</a:t>
            </a:r>
          </a:p>
        </p:txBody>
      </p:sp>
    </p:spTree>
    <p:extLst>
      <p:ext uri="{BB962C8B-B14F-4D97-AF65-F5344CB8AC3E}">
        <p14:creationId xmlns:p14="http://schemas.microsoft.com/office/powerpoint/2010/main" val="345946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Vision(s):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bring local dialects to life.</a:t>
            </a:r>
          </a:p>
          <a:p>
            <a:pPr algn="just"/>
            <a:r>
              <a:rPr lang="en-PH" sz="3000" dirty="0"/>
              <a:t>To improve human interactions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393063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Goal(s):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one of the most successful and trusted company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270527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Objective(s):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able to help users in regard to language barriers and misunderstandings between foreign people or Filipino people.</a:t>
            </a:r>
          </a:p>
          <a:p>
            <a:pPr algn="just"/>
            <a:r>
              <a:rPr lang="en-PH" sz="3000" dirty="0"/>
              <a:t>To let users be familiarized with Filipino dialects.</a:t>
            </a:r>
          </a:p>
        </p:txBody>
      </p:sp>
    </p:spTree>
    <p:extLst>
      <p:ext uri="{BB962C8B-B14F-4D97-AF65-F5344CB8AC3E}">
        <p14:creationId xmlns:p14="http://schemas.microsoft.com/office/powerpoint/2010/main" val="365136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01818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000" dirty="0"/>
              <a:t>Overview</a:t>
            </a:r>
            <a:endParaRPr lang="en-PH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Lean Canvas</a:t>
            </a:r>
          </a:p>
          <a:p>
            <a:r>
              <a:rPr lang="en-US" sz="3000" dirty="0"/>
              <a:t>Product and Services</a:t>
            </a:r>
          </a:p>
          <a:p>
            <a:r>
              <a:rPr lang="en-US" sz="30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63601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 err="1"/>
              <a:t>Dayalektor</a:t>
            </a:r>
            <a:r>
              <a:rPr lang="en-PH" sz="5000" dirty="0"/>
              <a:t> translates the following: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Languages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Filipino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Dialects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Bikolano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Cebuano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Hiligaynon (Ilonggo)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Ilocano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Kapampangan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Pangasinense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Tagalog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Waray</a:t>
            </a:r>
            <a:endParaRPr lang="en-PH" i="0" dirty="0"/>
          </a:p>
        </p:txBody>
      </p:sp>
      <p:sp>
        <p:nvSpPr>
          <p:cNvPr id="3" name="Arrow: Right 2"/>
          <p:cNvSpPr/>
          <p:nvPr/>
        </p:nvSpPr>
        <p:spPr>
          <a:xfrm>
            <a:off x="4163248" y="2646222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row: Right 5"/>
          <p:cNvSpPr/>
          <p:nvPr/>
        </p:nvSpPr>
        <p:spPr>
          <a:xfrm rot="10800000">
            <a:off x="4163247" y="3048004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33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Event Table</a:t>
            </a:r>
            <a:endParaRPr lang="en-PH" sz="5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399310"/>
            <a:ext cx="1148541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6582" y="32944"/>
            <a:ext cx="11485417" cy="6901256"/>
            <a:chOff x="0" y="32944"/>
            <a:chExt cx="9144000" cy="6901256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32944"/>
              <a:ext cx="9144000" cy="6901256"/>
              <a:chOff x="0" y="32944"/>
              <a:chExt cx="9144000" cy="690125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32944"/>
                <a:ext cx="9144000" cy="6901256"/>
                <a:chOff x="0" y="32944"/>
                <a:chExt cx="9144000" cy="6825055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32944"/>
                  <a:ext cx="9144000" cy="6825055"/>
                  <a:chOff x="0" y="32944"/>
                  <a:chExt cx="9102436" cy="6825055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32944"/>
                    <a:ext cx="9102436" cy="6825055"/>
                    <a:chOff x="152400" y="114684"/>
                    <a:chExt cx="8799021" cy="6252866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22819" y="114685"/>
                      <a:ext cx="22917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 Lean Canvas</a:t>
                      </a:r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810000" y="114684"/>
                      <a:ext cx="3276600" cy="461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DAYALEKTOR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239000" y="114684"/>
                      <a:ext cx="1712421" cy="4571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/>
                        <a:t>06-Aug-2017</a:t>
                      </a:r>
                    </a:p>
                  </p:txBody>
                </p:sp>
                <p:sp>
                  <p:nvSpPr>
                    <p:cNvPr id="20" name="Rounded Rectangle 17"/>
                    <p:cNvSpPr/>
                    <p:nvPr/>
                  </p:nvSpPr>
                  <p:spPr>
                    <a:xfrm>
                      <a:off x="152400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Cost Structure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Customer Acquisition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Distribution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Hosting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People, etc.</a:t>
                      </a:r>
                    </a:p>
                  </p:txBody>
                </p:sp>
                <p:sp>
                  <p:nvSpPr>
                    <p:cNvPr id="21" name="Rounded Rectangle 18"/>
                    <p:cNvSpPr/>
                    <p:nvPr/>
                  </p:nvSpPr>
                  <p:spPr>
                    <a:xfrm>
                      <a:off x="4550441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Revenue Streams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 Model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Life Time Value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Gross Margin</a:t>
                      </a:r>
                    </a:p>
                  </p:txBody>
                </p:sp>
                <p:sp>
                  <p:nvSpPr>
                    <p:cNvPr id="22" name="Rounded Rectangle 3"/>
                    <p:cNvSpPr/>
                    <p:nvPr/>
                  </p:nvSpPr>
                  <p:spPr>
                    <a:xfrm>
                      <a:off x="152401" y="664125"/>
                      <a:ext cx="1557430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(Pain Points)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3" name="Rounded Rectangle 11"/>
                    <p:cNvSpPr/>
                    <p:nvPr/>
                  </p:nvSpPr>
                  <p:spPr>
                    <a:xfrm>
                      <a:off x="1709831" y="664125"/>
                      <a:ext cx="1944273" cy="1930700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(Product or Service)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" name="Rounded Rectangle 12"/>
                    <p:cNvSpPr/>
                    <p:nvPr/>
                  </p:nvSpPr>
                  <p:spPr>
                    <a:xfrm>
                      <a:off x="1709831" y="2594827"/>
                      <a:ext cx="1955227" cy="2045157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Features</a:t>
                      </a:r>
                    </a:p>
                  </p:txBody>
                </p:sp>
                <p:sp>
                  <p:nvSpPr>
                    <p:cNvPr id="25" name="Rounded Rectangle 13"/>
                    <p:cNvSpPr/>
                    <p:nvPr/>
                  </p:nvSpPr>
                  <p:spPr>
                    <a:xfrm>
                      <a:off x="3654106" y="664125"/>
                      <a:ext cx="1844121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Situational Benefits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" name="Rounded Rectangle 14"/>
                    <p:cNvSpPr/>
                    <p:nvPr/>
                  </p:nvSpPr>
                  <p:spPr>
                    <a:xfrm>
                      <a:off x="5491455" y="664125"/>
                      <a:ext cx="1692235" cy="19286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Marketing Message</a:t>
                      </a:r>
                    </a:p>
                  </p:txBody>
                </p:sp>
                <p:sp>
                  <p:nvSpPr>
                    <p:cNvPr id="27" name="Rounded Rectangle 15"/>
                    <p:cNvSpPr/>
                    <p:nvPr/>
                  </p:nvSpPr>
                  <p:spPr>
                    <a:xfrm>
                      <a:off x="5494958" y="2592785"/>
                      <a:ext cx="1688731" cy="204719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Channels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Path to Customers</a:t>
                      </a:r>
                    </a:p>
                  </p:txBody>
                </p:sp>
                <p:sp>
                  <p:nvSpPr>
                    <p:cNvPr id="28" name="Rounded Rectangle 16"/>
                    <p:cNvSpPr/>
                    <p:nvPr/>
                  </p:nvSpPr>
                  <p:spPr>
                    <a:xfrm>
                      <a:off x="7183690" y="664125"/>
                      <a:ext cx="1764792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Customer Segments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Target Customers</a:t>
                      </a:r>
                    </a:p>
                  </p:txBody>
                </p:sp>
                <p:sp>
                  <p:nvSpPr>
                    <p:cNvPr id="29" name="Rounded Rectangle 4"/>
                    <p:cNvSpPr/>
                    <p:nvPr/>
                  </p:nvSpPr>
                  <p:spPr>
                    <a:xfrm>
                      <a:off x="152400" y="664125"/>
                      <a:ext cx="8796082" cy="5314267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285750" indent="-112713">
                        <a:buFont typeface="Arial" pitchFamily="34" charset="0"/>
                        <a:buChar char="•"/>
                      </a:pPr>
                      <a:endParaRPr lang="en-US" sz="2000" dirty="0"/>
                    </a:p>
                  </p:txBody>
                </p:sp>
                <p:sp>
                  <p:nvSpPr>
                    <p:cNvPr id="30" name="Rectangle 19"/>
                    <p:cNvSpPr/>
                    <p:nvPr/>
                  </p:nvSpPr>
                  <p:spPr>
                    <a:xfrm rot="21540000">
                      <a:off x="339184" y="1563400"/>
                      <a:ext cx="1172692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Language Barrier</a:t>
                      </a:r>
                    </a:p>
                  </p:txBody>
                </p:sp>
                <p:sp>
                  <p:nvSpPr>
                    <p:cNvPr id="31" name="Rectangle 19"/>
                    <p:cNvSpPr/>
                    <p:nvPr/>
                  </p:nvSpPr>
                  <p:spPr>
                    <a:xfrm rot="21540000">
                      <a:off x="246049" y="2657121"/>
                      <a:ext cx="1373435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Misunderstanding</a:t>
                      </a:r>
                    </a:p>
                  </p:txBody>
                </p:sp>
                <p:sp>
                  <p:nvSpPr>
                    <p:cNvPr id="32" name="Rectangle 19"/>
                    <p:cNvSpPr/>
                    <p:nvPr/>
                  </p:nvSpPr>
                  <p:spPr>
                    <a:xfrm rot="21540000">
                      <a:off x="1746394" y="1061667"/>
                      <a:ext cx="1253321" cy="50264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 more language barrier</a:t>
                      </a:r>
                    </a:p>
                  </p:txBody>
                </p:sp>
                <p:sp>
                  <p:nvSpPr>
                    <p:cNvPr id="33" name="Rectangle 19"/>
                    <p:cNvSpPr/>
                    <p:nvPr/>
                  </p:nvSpPr>
                  <p:spPr>
                    <a:xfrm rot="21540000">
                      <a:off x="7609527" y="3834713"/>
                      <a:ext cx="971368" cy="537595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Travelers</a:t>
                      </a: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753341" y="6028996"/>
                      <a:ext cx="119616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PRODUCT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6230730" y="6028996"/>
                      <a:ext cx="1037463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MARKET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6" name="Rectangle 19"/>
                    <p:cNvSpPr/>
                    <p:nvPr/>
                  </p:nvSpPr>
                  <p:spPr>
                    <a:xfrm rot="21540000">
                      <a:off x="2338651" y="1553864"/>
                      <a:ext cx="1255644" cy="48385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communication</a:t>
                      </a:r>
                    </a:p>
                  </p:txBody>
                </p:sp>
                <p:sp>
                  <p:nvSpPr>
                    <p:cNvPr id="37" name="Rectangle 19"/>
                    <p:cNvSpPr/>
                    <p:nvPr/>
                  </p:nvSpPr>
                  <p:spPr>
                    <a:xfrm rot="21540000">
                      <a:off x="3676083" y="948049"/>
                      <a:ext cx="1776176" cy="6940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Translate Philippine dialects into English or Filipino languages and vice versa.</a:t>
                      </a:r>
                    </a:p>
                  </p:txBody>
                </p:sp>
                <p:sp>
                  <p:nvSpPr>
                    <p:cNvPr id="38" name="Rectangle 19"/>
                    <p:cNvSpPr/>
                    <p:nvPr/>
                  </p:nvSpPr>
                  <p:spPr>
                    <a:xfrm rot="21540000">
                      <a:off x="3749520" y="1691508"/>
                      <a:ext cx="1661624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vocabulary and check pronunciation.</a:t>
                      </a:r>
                    </a:p>
                  </p:txBody>
                </p:sp>
                <p:sp>
                  <p:nvSpPr>
                    <p:cNvPr id="39" name="Rectangle 19"/>
                    <p:cNvSpPr/>
                    <p:nvPr/>
                  </p:nvSpPr>
                  <p:spPr>
                    <a:xfrm rot="21540000">
                      <a:off x="3699543" y="2883959"/>
                      <a:ext cx="173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 voice delivery as a better experience.</a:t>
                      </a:r>
                    </a:p>
                  </p:txBody>
                </p:sp>
                <p:sp>
                  <p:nvSpPr>
                    <p:cNvPr id="40" name="Rectangle 19"/>
                    <p:cNvSpPr/>
                    <p:nvPr/>
                  </p:nvSpPr>
                  <p:spPr>
                    <a:xfrm rot="21540000">
                      <a:off x="3871557" y="2288239"/>
                      <a:ext cx="1402065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Auto-responds to any set of phrases.</a:t>
                      </a:r>
                    </a:p>
                  </p:txBody>
                </p:sp>
                <p:sp>
                  <p:nvSpPr>
                    <p:cNvPr id="41" name="Rectangle 19"/>
                    <p:cNvSpPr/>
                    <p:nvPr/>
                  </p:nvSpPr>
                  <p:spPr>
                    <a:xfrm rot="21540000">
                      <a:off x="1731228" y="2846843"/>
                      <a:ext cx="1905440" cy="330977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Philippine Dialect Translator</a:t>
                      </a:r>
                    </a:p>
                  </p:txBody>
                </p:sp>
                <p:sp>
                  <p:nvSpPr>
                    <p:cNvPr id="42" name="Rectangle 19"/>
                    <p:cNvSpPr/>
                    <p:nvPr/>
                  </p:nvSpPr>
                  <p:spPr>
                    <a:xfrm rot="21540000">
                      <a:off x="5618624" y="1450027"/>
                      <a:ext cx="136533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“Never get lost in translation.”</a:t>
                      </a:r>
                    </a:p>
                  </p:txBody>
                </p:sp>
                <p:sp>
                  <p:nvSpPr>
                    <p:cNvPr id="43" name="Rectangle 19"/>
                    <p:cNvSpPr/>
                    <p:nvPr/>
                  </p:nvSpPr>
                  <p:spPr>
                    <a:xfrm rot="21540000">
                      <a:off x="1755173" y="3240538"/>
                      <a:ext cx="1767844" cy="342406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Offline Vocabulary Library</a:t>
                      </a:r>
                    </a:p>
                  </p:txBody>
                </p:sp>
                <p:sp>
                  <p:nvSpPr>
                    <p:cNvPr id="45" name="Rectangle 19"/>
                    <p:cNvSpPr/>
                    <p:nvPr/>
                  </p:nvSpPr>
                  <p:spPr>
                    <a:xfrm rot="21540000">
                      <a:off x="5648840" y="3017205"/>
                      <a:ext cx="1156836" cy="33676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Social Networks</a:t>
                      </a:r>
                    </a:p>
                  </p:txBody>
                </p:sp>
                <p:sp>
                  <p:nvSpPr>
                    <p:cNvPr id="46" name="Rectangle 19"/>
                    <p:cNvSpPr/>
                    <p:nvPr/>
                  </p:nvSpPr>
                  <p:spPr>
                    <a:xfrm rot="21540000">
                      <a:off x="5871901" y="3391642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Blog</a:t>
                      </a:r>
                    </a:p>
                  </p:txBody>
                </p:sp>
                <p:sp>
                  <p:nvSpPr>
                    <p:cNvPr id="47" name="Rectangle 19"/>
                    <p:cNvSpPr/>
                    <p:nvPr/>
                  </p:nvSpPr>
                  <p:spPr>
                    <a:xfrm rot="21540000">
                      <a:off x="5628865" y="3708797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Advertisement</a:t>
                      </a:r>
                    </a:p>
                  </p:txBody>
                </p:sp>
                <p:sp>
                  <p:nvSpPr>
                    <p:cNvPr id="48" name="Rectangle 19"/>
                    <p:cNvSpPr/>
                    <p:nvPr/>
                  </p:nvSpPr>
                  <p:spPr>
                    <a:xfrm rot="21540000">
                      <a:off x="7602953" y="3219782"/>
                      <a:ext cx="967057" cy="47902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Tourists</a:t>
                      </a:r>
                    </a:p>
                  </p:txBody>
                </p:sp>
                <p:sp>
                  <p:nvSpPr>
                    <p:cNvPr id="49" name="Rectangle 19"/>
                    <p:cNvSpPr/>
                    <p:nvPr/>
                  </p:nvSpPr>
                  <p:spPr>
                    <a:xfrm rot="21540000">
                      <a:off x="2425356" y="4710915"/>
                      <a:ext cx="100520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Mobile Development</a:t>
                      </a:r>
                    </a:p>
                  </p:txBody>
                </p:sp>
                <p:sp>
                  <p:nvSpPr>
                    <p:cNvPr id="50" name="Rectangle 19"/>
                    <p:cNvSpPr/>
                    <p:nvPr/>
                  </p:nvSpPr>
                  <p:spPr>
                    <a:xfrm rot="-60000">
                      <a:off x="3610124" y="4721225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Marketing</a:t>
                      </a:r>
                    </a:p>
                  </p:txBody>
                </p:sp>
                <p:sp>
                  <p:nvSpPr>
                    <p:cNvPr id="51" name="Rectangle 19"/>
                    <p:cNvSpPr/>
                    <p:nvPr/>
                  </p:nvSpPr>
                  <p:spPr>
                    <a:xfrm rot="21540000">
                      <a:off x="2541137" y="5344641"/>
                      <a:ext cx="88941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</a:p>
                  </p:txBody>
                </p:sp>
                <p:sp>
                  <p:nvSpPr>
                    <p:cNvPr id="52" name="Rectangle 19"/>
                    <p:cNvSpPr/>
                    <p:nvPr/>
                  </p:nvSpPr>
                  <p:spPr>
                    <a:xfrm rot="21540000">
                      <a:off x="3630671" y="5355736"/>
                      <a:ext cx="751812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CDC1DB"/>
                        </a:gs>
                        <a:gs pos="27000">
                          <a:srgbClr val="CC9EFE"/>
                        </a:gs>
                        <a:gs pos="76000">
                          <a:srgbClr val="CC9EFE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Salaries</a:t>
                      </a:r>
                    </a:p>
                  </p:txBody>
                </p:sp>
                <p:sp>
                  <p:nvSpPr>
                    <p:cNvPr id="53" name="Rectangle 19"/>
                    <p:cNvSpPr/>
                    <p:nvPr/>
                  </p:nvSpPr>
                  <p:spPr>
                    <a:xfrm rot="21540000">
                      <a:off x="6756506" y="4710381"/>
                      <a:ext cx="940469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Stakeholders</a:t>
                      </a:r>
                    </a:p>
                  </p:txBody>
                </p:sp>
                <p:sp>
                  <p:nvSpPr>
                    <p:cNvPr id="54" name="Rectangle 19"/>
                    <p:cNvSpPr/>
                    <p:nvPr/>
                  </p:nvSpPr>
                  <p:spPr>
                    <a:xfrm rot="21540000">
                      <a:off x="7869772" y="4721224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Hiring Solutions</a:t>
                      </a:r>
                    </a:p>
                  </p:txBody>
                </p:sp>
                <p:sp>
                  <p:nvSpPr>
                    <p:cNvPr id="55" name="Rectangle 19"/>
                    <p:cNvSpPr/>
                    <p:nvPr/>
                  </p:nvSpPr>
                  <p:spPr>
                    <a:xfrm rot="21540000">
                      <a:off x="6756510" y="5344660"/>
                      <a:ext cx="89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Paid customers</a:t>
                      </a:r>
                    </a:p>
                  </p:txBody>
                </p:sp>
                <p:sp>
                  <p:nvSpPr>
                    <p:cNvPr id="56" name="Rectangle 19"/>
                    <p:cNvSpPr/>
                    <p:nvPr/>
                  </p:nvSpPr>
                  <p:spPr>
                    <a:xfrm rot="21540000">
                      <a:off x="7833789" y="5357764"/>
                      <a:ext cx="99884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Development Fees</a:t>
                      </a:r>
                    </a:p>
                  </p:txBody>
                </p:sp>
              </p:grpSp>
              <p:sp>
                <p:nvSpPr>
                  <p:cNvPr id="13" name="Rectangle 19"/>
                  <p:cNvSpPr/>
                  <p:nvPr/>
                </p:nvSpPr>
                <p:spPr>
                  <a:xfrm rot="21540000">
                    <a:off x="1982356" y="3905135"/>
                    <a:ext cx="1180176" cy="370355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Text-To-Speech</a:t>
                    </a:r>
                  </a:p>
                </p:txBody>
              </p:sp>
              <p:sp>
                <p:nvSpPr>
                  <p:cNvPr id="14" name="Rectangle 19"/>
                  <p:cNvSpPr/>
                  <p:nvPr/>
                </p:nvSpPr>
                <p:spPr>
                  <a:xfrm rot="21540000">
                    <a:off x="1807825" y="4358896"/>
                    <a:ext cx="1539323" cy="386658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Delegated Correction</a:t>
                    </a:r>
                  </a:p>
                </p:txBody>
              </p:sp>
              <p:sp>
                <p:nvSpPr>
                  <p:cNvPr id="15" name="Rectangle 19"/>
                  <p:cNvSpPr/>
                  <p:nvPr/>
                </p:nvSpPr>
                <p:spPr>
                  <a:xfrm rot="21540000">
                    <a:off x="3676840" y="3686624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The app will pronounce the word</a:t>
                    </a:r>
                  </a:p>
                </p:txBody>
              </p:sp>
              <p:sp>
                <p:nvSpPr>
                  <p:cNvPr id="16" name="Rectangle 19"/>
                  <p:cNvSpPr/>
                  <p:nvPr/>
                </p:nvSpPr>
                <p:spPr>
                  <a:xfrm rot="21540000">
                    <a:off x="3684515" y="4306726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Ask someone, in the forum, for correction</a:t>
                    </a:r>
                  </a:p>
                </p:txBody>
              </p:sp>
            </p:grpSp>
            <p:sp>
              <p:nvSpPr>
                <p:cNvPr id="11" name="Rectangle 19"/>
                <p:cNvSpPr/>
                <p:nvPr/>
              </p:nvSpPr>
              <p:spPr>
                <a:xfrm rot="21540000">
                  <a:off x="5943743" y="4306547"/>
                  <a:ext cx="1140301" cy="29942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solidFill>
                  <a:srgbClr val="A3E557"/>
                </a:soli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Email</a:t>
                  </a:r>
                </a:p>
              </p:txBody>
            </p:sp>
          </p:grpSp>
          <p:sp>
            <p:nvSpPr>
              <p:cNvPr id="9" name="Rectangle 19"/>
              <p:cNvSpPr/>
              <p:nvPr/>
            </p:nvSpPr>
            <p:spPr>
              <a:xfrm rot="21540000">
                <a:off x="1681203" y="2166771"/>
                <a:ext cx="1304873" cy="56177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75DBFF"/>
                  </a:gs>
                  <a:gs pos="0">
                    <a:srgbClr val="8BD0E9"/>
                  </a:gs>
                  <a:gs pos="100000">
                    <a:srgbClr val="75DBFF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Lessen misunderstanding</a:t>
                </a:r>
              </a:p>
            </p:txBody>
          </p:sp>
        </p:grpSp>
        <p:sp>
          <p:nvSpPr>
            <p:cNvPr id="7" name="Rectangle 19"/>
            <p:cNvSpPr/>
            <p:nvPr/>
          </p:nvSpPr>
          <p:spPr>
            <a:xfrm rot="21540000">
              <a:off x="5713006" y="4704808"/>
              <a:ext cx="1140301" cy="30276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solidFill>
              <a:srgbClr val="A3E557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Website</a:t>
              </a:r>
            </a:p>
          </p:txBody>
        </p:sp>
      </p:grpSp>
      <p:sp>
        <p:nvSpPr>
          <p:cNvPr id="57" name="Rectangle 19"/>
          <p:cNvSpPr/>
          <p:nvPr/>
        </p:nvSpPr>
        <p:spPr>
          <a:xfrm rot="21540000">
            <a:off x="10434253" y="2735348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18 and above</a:t>
            </a:r>
          </a:p>
        </p:txBody>
      </p:sp>
      <p:sp>
        <p:nvSpPr>
          <p:cNvPr id="58" name="Rectangle 19"/>
          <p:cNvSpPr/>
          <p:nvPr/>
        </p:nvSpPr>
        <p:spPr>
          <a:xfrm rot="21540000">
            <a:off x="10431088" y="2013917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Both female and male</a:t>
            </a:r>
          </a:p>
        </p:txBody>
      </p:sp>
      <p:sp>
        <p:nvSpPr>
          <p:cNvPr id="59" name="Rectangle 19"/>
          <p:cNvSpPr/>
          <p:nvPr/>
        </p:nvSpPr>
        <p:spPr>
          <a:xfrm rot="21540000">
            <a:off x="10280843" y="1330270"/>
            <a:ext cx="1483127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Filipinos/Foreigners</a:t>
            </a:r>
          </a:p>
        </p:txBody>
      </p:sp>
    </p:spTree>
    <p:extLst>
      <p:ext uri="{BB962C8B-B14F-4D97-AF65-F5344CB8AC3E}">
        <p14:creationId xmlns:p14="http://schemas.microsoft.com/office/powerpoint/2010/main" val="943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43105"/>
              </p:ext>
            </p:extLst>
          </p:nvPr>
        </p:nvGraphicFramePr>
        <p:xfrm>
          <a:off x="1295400" y="2048608"/>
          <a:ext cx="9601200" cy="276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2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59675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9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41306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77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59358"/>
              </p:ext>
            </p:extLst>
          </p:nvPr>
        </p:nvGraphicFramePr>
        <p:xfrm>
          <a:off x="1112627" y="983539"/>
          <a:ext cx="9966747" cy="489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86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171784"/>
              </p:ext>
            </p:extLst>
          </p:nvPr>
        </p:nvGraphicFramePr>
        <p:xfrm>
          <a:off x="1477108" y="1116623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50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14702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0811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455</TotalTime>
  <Words>438</Words>
  <Application>Microsoft Office PowerPoint</Application>
  <PresentationFormat>Widescreen</PresentationFormat>
  <Paragraphs>140</Paragraphs>
  <Slides>21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Franklin Gothic Book</vt:lpstr>
      <vt:lpstr>Wingdings</vt:lpstr>
      <vt:lpstr>Crop</vt:lpstr>
      <vt:lpstr>DAYALEKTOR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COMPANY DESCRIPTION</vt:lpstr>
      <vt:lpstr>Mission(s):</vt:lpstr>
      <vt:lpstr>Vision(s):</vt:lpstr>
      <vt:lpstr>Goal(s):</vt:lpstr>
      <vt:lpstr>Objective(s):</vt:lpstr>
      <vt:lpstr>PRODUCTS AND SERVICES</vt:lpstr>
      <vt:lpstr>Dayalektor translates the following:</vt:lpstr>
      <vt:lpstr>Event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33</cp:revision>
  <dcterms:created xsi:type="dcterms:W3CDTF">2017-08-06T08:58:58Z</dcterms:created>
  <dcterms:modified xsi:type="dcterms:W3CDTF">2017-08-17T08:34:36Z</dcterms:modified>
</cp:coreProperties>
</file>