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6754-B903-4BCC-8C79-1CC5DF2492EC}" type="datetimeFigureOut">
              <a:rPr lang="pt-BR" smtClean="0"/>
              <a:pPr/>
              <a:t>28/01/2015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225D8-D0CB-473E-8DB0-DFC700E7DB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0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0482-383D-4CEF-A133-6934020CC831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CEA8-02D7-42AE-9F15-0393DCF1C4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ducacao.esfinge.org/SemanaEducacao2011/tela_WEB_FUNDO_educ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714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2.bp.blogspot.com/--mxdU_sI7bQ/Uybv_C6ZkaI/AAAAAAAADpA/CkNCAK3t-q0/s1600/livro%2B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315416"/>
            <a:ext cx="10563225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magens.usp.br/wp-content/uploads/11102011msantoseucacaoadistancia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-4491880"/>
            <a:ext cx="1828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ulevoador.com.br/wp-content/uploads/2011/06/educa%C3%A7%C3%A3o-brasil-281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7" y="1485900"/>
            <a:ext cx="2676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ribunadaconquista.com.br/v1/wp-content/uploads/2013/04/professor-universid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56959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LEVI</dc:creator>
  <cp:lastModifiedBy>LEVI</cp:lastModifiedBy>
  <cp:revision>278</cp:revision>
  <dcterms:created xsi:type="dcterms:W3CDTF">2014-02-10T12:01:16Z</dcterms:created>
  <dcterms:modified xsi:type="dcterms:W3CDTF">2015-01-28T13:27:33Z</dcterms:modified>
</cp:coreProperties>
</file>