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5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FC2-85F4-4A6F-9A4A-90CA1BDC030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25AEA-5A0F-4349-A1BB-4ADCD4F6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/>
              <a:t>Json</a:t>
            </a:r>
            <a:r>
              <a:rPr lang="en-US" dirty="0" smtClean="0"/>
              <a:t> – using</a:t>
            </a:r>
            <a:r>
              <a:rPr lang="en-US" baseline="0" dirty="0" smtClean="0"/>
              <a:t> this for server </a:t>
            </a:r>
            <a:r>
              <a:rPr lang="en-US" baseline="0" dirty="0" smtClean="0">
                <a:sym typeface="Wingdings" panose="05000000000000000000" pitchFamily="2" charset="2"/>
              </a:rPr>
              <a:t> iOS communication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2) We will have a standard HTTP REST API to which our iOS client app can make requests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3) Developers will be able to perform all actions aside from initially creating their account from our REST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9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5" y="639160"/>
            <a:ext cx="619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 smtClean="0"/>
          </a:p>
          <a:p>
            <a:pPr algn="ctr"/>
            <a:endParaRPr lang="en-US" sz="7200" dirty="0"/>
          </a:p>
          <a:p>
            <a:pPr algn="ctr"/>
            <a:r>
              <a:rPr lang="en-US" sz="7200" i="1" dirty="0" smtClean="0">
                <a:latin typeface="Cambria"/>
                <a:cs typeface="Cambria"/>
              </a:rPr>
              <a:t>HiNote</a:t>
            </a:r>
            <a:endParaRPr lang="en-US" sz="7200" i="1" dirty="0">
              <a:latin typeface="Cambria"/>
              <a:cs typeface="Cambria"/>
            </a:endParaRPr>
          </a:p>
        </p:txBody>
      </p:sp>
      <p:pic>
        <p:nvPicPr>
          <p:cNvPr id="8" name="Picture 7" descr="5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577">
            <a:off x="110067" y="2743832"/>
            <a:ext cx="3572934" cy="3810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18" y="6392333"/>
            <a:ext cx="713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Michael Stewart, Cameron O’Leary, Richard </a:t>
            </a:r>
            <a:r>
              <a:rPr lang="en-US" dirty="0" err="1" smtClean="0">
                <a:latin typeface="Cambria"/>
                <a:cs typeface="Cambria"/>
              </a:rPr>
              <a:t>Mishaan</a:t>
            </a:r>
            <a:r>
              <a:rPr lang="en-US" dirty="0" smtClean="0">
                <a:latin typeface="Cambria"/>
                <a:cs typeface="Cambria"/>
              </a:rPr>
              <a:t>, Matthijs </a:t>
            </a:r>
            <a:r>
              <a:rPr lang="en-US" dirty="0" err="1" smtClean="0">
                <a:latin typeface="Cambria"/>
                <a:cs typeface="Cambria"/>
              </a:rPr>
              <a:t>Taselaar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1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empty_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19222" cy="7489119"/>
          </a:xfrm>
          <a:prstGeom prst="rect">
            <a:avLst/>
          </a:prstGeom>
        </p:spPr>
      </p:pic>
      <p:pic>
        <p:nvPicPr>
          <p:cNvPr id="5" name="Picture 4" descr="empty_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-1"/>
            <a:ext cx="4445000" cy="78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7" y="3372555"/>
            <a:ext cx="2709331" cy="2709331"/>
          </a:xfrm>
          <a:prstGeom prst="rect">
            <a:avLst/>
          </a:prstGeom>
        </p:spPr>
      </p:pic>
      <p:pic>
        <p:nvPicPr>
          <p:cNvPr id="5" name="Picture 4" descr="317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9" y="3118554"/>
            <a:ext cx="3273777" cy="32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82" y="155222"/>
            <a:ext cx="15979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800" dirty="0" smtClean="0">
                <a:latin typeface="Cambria"/>
                <a:cs typeface="Cambria"/>
              </a:rPr>
              <a:t>#</a:t>
            </a:r>
            <a:endParaRPr lang="en-US" sz="17800" dirty="0">
              <a:latin typeface="Cambria"/>
              <a:cs typeface="Cambria"/>
            </a:endParaRPr>
          </a:p>
        </p:txBody>
      </p:sp>
      <p:pic>
        <p:nvPicPr>
          <p:cNvPr id="7" name="Picture 6" descr="141149yozmwpcbyzbglqyc.jpg.small.jp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8" y="759883"/>
            <a:ext cx="1905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itvity_diagram_develo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668"/>
            <a:ext cx="9144000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10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"/>
                <a:cs typeface="Cambria"/>
              </a:rPr>
              <a:t>Demo</a:t>
            </a:r>
            <a:endParaRPr lang="en-US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21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3" y="563862"/>
            <a:ext cx="3717757" cy="129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0" y="2397382"/>
            <a:ext cx="3773502" cy="1944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5086144"/>
            <a:ext cx="3798445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5" y="541556"/>
            <a:ext cx="8924830" cy="57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036" y="2551837"/>
            <a:ext cx="7417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PROTOCOLS AND </a:t>
            </a:r>
          </a:p>
          <a:p>
            <a:r>
              <a:rPr lang="en-US" sz="5400" dirty="0" smtClean="0">
                <a:latin typeface="Cambria" panose="02040503050406030204" pitchFamily="18" charset="0"/>
              </a:rPr>
              <a:t>COMPLEX ALGORITHMS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Expanded Features List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9" y="1676399"/>
            <a:ext cx="2317044" cy="2317044"/>
          </a:xfrm>
          <a:prstGeom prst="rect">
            <a:avLst/>
          </a:prstGeom>
        </p:spPr>
      </p:pic>
      <p:pic>
        <p:nvPicPr>
          <p:cNvPr id="5" name="Picture 4" descr="map-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8" y="1859844"/>
            <a:ext cx="1738489" cy="1738489"/>
          </a:xfrm>
          <a:prstGeom prst="rect">
            <a:avLst/>
          </a:prstGeom>
        </p:spPr>
      </p:pic>
      <p:pic>
        <p:nvPicPr>
          <p:cNvPr id="6" name="Picture 5" descr="399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1" y="3759199"/>
            <a:ext cx="2793890" cy="279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844" y="4868334"/>
            <a:ext cx="214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S&amp;P gains 500 points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844" y="4868334"/>
            <a:ext cx="2246489" cy="8325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5334000"/>
            <a:ext cx="705555" cy="225778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0511" y="5331178"/>
            <a:ext cx="705555" cy="225778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76</Words>
  <Application>Microsoft Office PowerPoint</Application>
  <PresentationFormat>On-screen Show (4:3)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Expanded Features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</dc:creator>
  <cp:lastModifiedBy>Michael Stewart</cp:lastModifiedBy>
  <cp:revision>20</cp:revision>
  <dcterms:created xsi:type="dcterms:W3CDTF">2014-11-12T00:10:32Z</dcterms:created>
  <dcterms:modified xsi:type="dcterms:W3CDTF">2014-11-12T17:47:35Z</dcterms:modified>
</cp:coreProperties>
</file>