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high-level deployment architecture, in particular any distribution, web interaction, database used, etc.</a:t>
            </a:r>
          </a:p>
        </p:txBody>
      </p:sp>
    </p:spTree>
    <p:extLst>
      <p:ext uri="{BB962C8B-B14F-4D97-AF65-F5344CB8AC3E}">
        <p14:creationId xmlns:p14="http://schemas.microsoft.com/office/powerpoint/2010/main" val="3420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9" y="276727"/>
            <a:ext cx="9154838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11" y="1919111"/>
            <a:ext cx="69243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PROTOCOLS AND </a:t>
            </a:r>
          </a:p>
          <a:p>
            <a:r>
              <a:rPr lang="en-US" sz="5400" dirty="0" smtClean="0"/>
              <a:t>COMPLEX ALGORITHMS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14</cp:revision>
  <dcterms:created xsi:type="dcterms:W3CDTF">2014-11-12T00:10:32Z</dcterms:created>
  <dcterms:modified xsi:type="dcterms:W3CDTF">2014-11-12T05:59:21Z</dcterms:modified>
</cp:coreProperties>
</file>