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0"/>
  </p:notesMasterIdLst>
  <p:sldIdLst>
    <p:sldId id="256" r:id="rId2"/>
    <p:sldId id="268" r:id="rId3"/>
    <p:sldId id="257" r:id="rId4"/>
    <p:sldId id="269" r:id="rId5"/>
    <p:sldId id="271" r:id="rId6"/>
    <p:sldId id="265" r:id="rId7"/>
    <p:sldId id="272" r:id="rId8"/>
    <p:sldId id="276" r:id="rId9"/>
    <p:sldId id="277" r:id="rId10"/>
    <p:sldId id="275" r:id="rId11"/>
    <p:sldId id="259" r:id="rId12"/>
    <p:sldId id="273" r:id="rId13"/>
    <p:sldId id="270" r:id="rId14"/>
    <p:sldId id="258" r:id="rId15"/>
    <p:sldId id="274" r:id="rId16"/>
    <p:sldId id="263" r:id="rId17"/>
    <p:sldId id="264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8" autoAdjust="0"/>
  </p:normalViewPr>
  <p:slideViewPr>
    <p:cSldViewPr snapToGrid="0" snapToObjects="1">
      <p:cViewPr>
        <p:scale>
          <a:sx n="75" d="100"/>
          <a:sy n="75" d="100"/>
        </p:scale>
        <p:origin x="-1528" y="-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FC2-85F4-4A6F-9A4A-90CA1BDC030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25AEA-5A0F-4349-A1BB-4ADCD4F6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1) We will have a standard HTTP REST API to which our iOS client app can make requests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2) Developers will be able to perform all actions aside from initially creating their account from our REST API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COMPLEX ALGORITHM: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1) Calculate distances from notifications  User’s location if they have a radius turned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Sponsor notifications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Extended geographical features</a:t>
            </a:r>
          </a:p>
          <a:p>
            <a:pPr marL="228600" indent="-228600">
              <a:buAutoNum type="arabicParenR"/>
            </a:pPr>
            <a:r>
              <a:rPr lang="en-US" dirty="0" smtClean="0"/>
              <a:t>Customization of notification</a:t>
            </a:r>
            <a:r>
              <a:rPr lang="en-US" baseline="0" dirty="0" smtClean="0"/>
              <a:t> action buttons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Statistic collection for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4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21E65C-9A1B-A246-A95A-EE221E9A05F8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5" y="639160"/>
            <a:ext cx="619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 smtClean="0"/>
          </a:p>
          <a:p>
            <a:pPr algn="ctr"/>
            <a:endParaRPr lang="en-US" sz="7200" dirty="0"/>
          </a:p>
          <a:p>
            <a:pPr algn="ctr"/>
            <a:r>
              <a:rPr lang="en-US" sz="7200" i="1" dirty="0" smtClean="0">
                <a:latin typeface="Cambria"/>
                <a:cs typeface="Cambria"/>
              </a:rPr>
              <a:t>HiNote</a:t>
            </a:r>
            <a:endParaRPr lang="en-US" sz="7200" i="1" dirty="0">
              <a:latin typeface="Cambria"/>
              <a:cs typeface="Cambria"/>
            </a:endParaRPr>
          </a:p>
        </p:txBody>
      </p:sp>
      <p:pic>
        <p:nvPicPr>
          <p:cNvPr id="8" name="Picture 7" descr="5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577">
            <a:off x="110067" y="2743832"/>
            <a:ext cx="3572934" cy="3810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18" y="6392333"/>
            <a:ext cx="713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Michael Stewart, Cameron O’Leary, Richard </a:t>
            </a:r>
            <a:r>
              <a:rPr lang="en-US" dirty="0" err="1" smtClean="0">
                <a:latin typeface="Cambria"/>
                <a:cs typeface="Cambria"/>
              </a:rPr>
              <a:t>Mishaan</a:t>
            </a:r>
            <a:r>
              <a:rPr lang="en-US" dirty="0" smtClean="0">
                <a:latin typeface="Cambria"/>
                <a:cs typeface="Cambria"/>
              </a:rPr>
              <a:t>, Matthijs </a:t>
            </a:r>
            <a:r>
              <a:rPr lang="en-US" dirty="0" err="1" smtClean="0">
                <a:latin typeface="Cambria"/>
                <a:cs typeface="Cambria"/>
              </a:rPr>
              <a:t>Taselaar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171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sdiagramoosepro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9144000" cy="63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5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10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"/>
                <a:cs typeface="Cambria"/>
              </a:rPr>
              <a:t>Demo</a:t>
            </a:r>
            <a:endParaRPr lang="en-US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216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08" y="1617134"/>
            <a:ext cx="8042276" cy="4343400"/>
          </a:xfrm>
        </p:spPr>
        <p:txBody>
          <a:bodyPr/>
          <a:lstStyle/>
          <a:p>
            <a:r>
              <a:rPr lang="en-US" dirty="0" smtClean="0"/>
              <a:t>Created Server-side </a:t>
            </a:r>
          </a:p>
          <a:p>
            <a:pPr lvl="1"/>
            <a:r>
              <a:rPr lang="en-US" dirty="0" smtClean="0"/>
              <a:t>Developer Sign-up</a:t>
            </a:r>
          </a:p>
          <a:p>
            <a:pPr lvl="1"/>
            <a:r>
              <a:rPr lang="en-US" dirty="0" smtClean="0"/>
              <a:t>Push Notification (Developer to Common User)</a:t>
            </a:r>
          </a:p>
          <a:p>
            <a:r>
              <a:rPr lang="en-US" dirty="0" smtClean="0"/>
              <a:t>Implemented </a:t>
            </a:r>
            <a:r>
              <a:rPr lang="en-US" dirty="0" err="1" smtClean="0"/>
              <a:t>iOS</a:t>
            </a:r>
            <a:r>
              <a:rPr lang="en-US" dirty="0" smtClean="0"/>
              <a:t> notification app</a:t>
            </a:r>
          </a:p>
          <a:p>
            <a:pPr lvl="1"/>
            <a:r>
              <a:rPr lang="en-US" dirty="0" smtClean="0"/>
              <a:t>Register, Log-in and Subscribe</a:t>
            </a:r>
          </a:p>
          <a:p>
            <a:pPr lvl="1"/>
            <a:r>
              <a:rPr lang="en-US" dirty="0" smtClean="0"/>
              <a:t>Browse by topic</a:t>
            </a:r>
          </a:p>
          <a:p>
            <a:pPr lvl="1"/>
            <a:r>
              <a:rPr lang="en-US" dirty="0" smtClean="0"/>
              <a:t>Interact with notifications</a:t>
            </a:r>
          </a:p>
          <a:p>
            <a:pPr lvl="1"/>
            <a:r>
              <a:rPr lang="en-US" dirty="0" smtClean="0"/>
              <a:t>Customize Settings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7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Features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/>
              <a:t>d</a:t>
            </a:r>
            <a:r>
              <a:rPr lang="en-US" dirty="0" err="1" smtClean="0"/>
              <a:t>ev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Create streams by topic</a:t>
            </a:r>
          </a:p>
          <a:p>
            <a:pPr lvl="1"/>
            <a:r>
              <a:rPr lang="en-US" dirty="0" smtClean="0"/>
              <a:t>Push notifications to subscribers</a:t>
            </a:r>
          </a:p>
          <a:p>
            <a:r>
              <a:rPr lang="en-US" dirty="0" smtClean="0"/>
              <a:t>User Features</a:t>
            </a:r>
          </a:p>
          <a:p>
            <a:pPr lvl="1"/>
            <a:r>
              <a:rPr lang="en-US" dirty="0" smtClean="0"/>
              <a:t>Follow/Subscribe</a:t>
            </a:r>
          </a:p>
          <a:p>
            <a:pPr lvl="1"/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Interact</a:t>
            </a:r>
          </a:p>
          <a:p>
            <a:pPr lvl="1"/>
            <a:r>
              <a:rPr lang="en-US" dirty="0" smtClean="0"/>
              <a:t>Send to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2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7" y="3372555"/>
            <a:ext cx="2709331" cy="2709331"/>
          </a:xfrm>
          <a:prstGeom prst="rect">
            <a:avLst/>
          </a:prstGeom>
        </p:spPr>
      </p:pic>
      <p:pic>
        <p:nvPicPr>
          <p:cNvPr id="5" name="Picture 4" descr="317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9" y="3118554"/>
            <a:ext cx="3273777" cy="32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82" y="155222"/>
            <a:ext cx="15979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800" dirty="0" smtClean="0">
                <a:latin typeface="Cambria"/>
                <a:cs typeface="Cambria"/>
              </a:rPr>
              <a:t>#</a:t>
            </a:r>
            <a:endParaRPr lang="en-US" sz="17800" dirty="0">
              <a:latin typeface="Cambria"/>
              <a:cs typeface="Cambria"/>
            </a:endParaRPr>
          </a:p>
        </p:txBody>
      </p:sp>
      <p:pic>
        <p:nvPicPr>
          <p:cNvPr id="7" name="Picture 6" descr="141149yozmwpcbyzbglqyc.jpg.small.jp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8" y="759883"/>
            <a:ext cx="1905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Overcome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to home server</a:t>
            </a:r>
          </a:p>
          <a:p>
            <a:r>
              <a:rPr lang="en-US" dirty="0" smtClean="0"/>
              <a:t>Securing connection </a:t>
            </a:r>
            <a:r>
              <a:rPr lang="en-US" dirty="0" err="1" smtClean="0"/>
              <a:t>iOS</a:t>
            </a:r>
            <a:r>
              <a:rPr lang="en-US" dirty="0" smtClean="0"/>
              <a:t> App to </a:t>
            </a:r>
            <a:r>
              <a:rPr lang="en-US" dirty="0" err="1" smtClean="0"/>
              <a:t>Django</a:t>
            </a:r>
            <a:r>
              <a:rPr lang="en-US" dirty="0" smtClean="0"/>
              <a:t> Back-end</a:t>
            </a:r>
          </a:p>
          <a:p>
            <a:r>
              <a:rPr lang="en-US" dirty="0" smtClean="0"/>
              <a:t>Getting an Apple </a:t>
            </a:r>
            <a:r>
              <a:rPr lang="en-US" dirty="0" err="1" smtClean="0"/>
              <a:t>Dev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Location-Based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036" y="2551837"/>
            <a:ext cx="7417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PROTOCOLS AND </a:t>
            </a:r>
          </a:p>
          <a:p>
            <a:r>
              <a:rPr lang="en-US" sz="5400" dirty="0" smtClean="0">
                <a:latin typeface="Cambria" panose="02040503050406030204" pitchFamily="18" charset="0"/>
              </a:rPr>
              <a:t>COMPLEX ALGORITHMS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Expanded Features List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9" y="1676399"/>
            <a:ext cx="2317044" cy="2317044"/>
          </a:xfrm>
          <a:prstGeom prst="rect">
            <a:avLst/>
          </a:prstGeom>
        </p:spPr>
      </p:pic>
      <p:pic>
        <p:nvPicPr>
          <p:cNvPr id="5" name="Picture 4" descr="map-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8" y="1859844"/>
            <a:ext cx="1738489" cy="1738489"/>
          </a:xfrm>
          <a:prstGeom prst="rect">
            <a:avLst/>
          </a:prstGeom>
        </p:spPr>
      </p:pic>
      <p:pic>
        <p:nvPicPr>
          <p:cNvPr id="6" name="Picture 5" descr="399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1" y="3759199"/>
            <a:ext cx="2793890" cy="279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844" y="4868334"/>
            <a:ext cx="214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S&amp;P gains 500 points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844" y="4868334"/>
            <a:ext cx="2246489" cy="8325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5334000"/>
            <a:ext cx="705555" cy="225778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0511" y="5331178"/>
            <a:ext cx="705555" cy="225778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9031" y="2967335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Questions?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8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current </a:t>
            </a:r>
            <a:r>
              <a:rPr lang="en-US" dirty="0" err="1" smtClean="0"/>
              <a:t>iOS</a:t>
            </a:r>
            <a:r>
              <a:rPr lang="en-US" dirty="0" smtClean="0"/>
              <a:t> notification system:</a:t>
            </a:r>
          </a:p>
          <a:p>
            <a:pPr lvl="1"/>
            <a:r>
              <a:rPr lang="en-US" dirty="0" smtClean="0"/>
              <a:t>Not Centralized</a:t>
            </a:r>
          </a:p>
          <a:p>
            <a:pPr lvl="1"/>
            <a:r>
              <a:rPr lang="en-US" dirty="0" smtClean="0"/>
              <a:t>Unappealing</a:t>
            </a:r>
          </a:p>
          <a:p>
            <a:pPr lvl="1"/>
            <a:r>
              <a:rPr lang="en-US" dirty="0" smtClean="0"/>
              <a:t>Not Customizable</a:t>
            </a:r>
            <a:endParaRPr lang="en-US" dirty="0"/>
          </a:p>
          <a:p>
            <a:pPr lvl="1"/>
            <a:r>
              <a:rPr lang="en-US" dirty="0" smtClean="0"/>
              <a:t>Notifications cannot be sent between Common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empty_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19222" cy="7489119"/>
          </a:xfrm>
          <a:prstGeom prst="rect">
            <a:avLst/>
          </a:prstGeom>
        </p:spPr>
      </p:pic>
      <p:pic>
        <p:nvPicPr>
          <p:cNvPr id="5" name="Picture 4" descr="empty_ph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-1"/>
            <a:ext cx="4445000" cy="78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centralized, customizable Notification Center</a:t>
            </a:r>
          </a:p>
          <a:p>
            <a:r>
              <a:rPr lang="en-US" dirty="0" smtClean="0"/>
              <a:t>User-Friendly for both Developers and Common Users</a:t>
            </a:r>
          </a:p>
          <a:p>
            <a:r>
              <a:rPr lang="en-US" dirty="0" smtClean="0"/>
              <a:t>Create simple REST API for publishing notifications</a:t>
            </a:r>
          </a:p>
          <a:p>
            <a:r>
              <a:rPr lang="en-US" dirty="0" smtClean="0"/>
              <a:t>Give Users more control over personal notifications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4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 </a:t>
            </a:r>
            <a:r>
              <a:rPr lang="en-US" dirty="0" err="1" smtClean="0"/>
              <a:t>Django</a:t>
            </a:r>
            <a:r>
              <a:rPr lang="en-US" dirty="0" smtClean="0"/>
              <a:t>, MySQL, JSON</a:t>
            </a:r>
          </a:p>
          <a:p>
            <a:r>
              <a:rPr lang="en-US" dirty="0" smtClean="0"/>
              <a:t>Developer Sign-Up Web Form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Headlist</a:t>
            </a:r>
            <a:r>
              <a:rPr lang="en-US" dirty="0" smtClean="0"/>
              <a:t> API 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Application for Common Users- Swift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3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3" y="563862"/>
            <a:ext cx="3717757" cy="129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0" y="2397382"/>
            <a:ext cx="3773502" cy="1944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5086144"/>
            <a:ext cx="3798445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pic>
        <p:nvPicPr>
          <p:cNvPr id="4" name="Content Placeholder 3" descr="code_6x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>
          <a:xfrm>
            <a:off x="549275" y="1600200"/>
            <a:ext cx="8042276" cy="4444999"/>
          </a:xfrm>
        </p:spPr>
      </p:pic>
    </p:spTree>
    <p:extLst>
      <p:ext uri="{BB962C8B-B14F-4D97-AF65-F5344CB8AC3E}">
        <p14:creationId xmlns:p14="http://schemas.microsoft.com/office/powerpoint/2010/main" val="19473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itvity diagram - developer perspec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900"/>
            <a:ext cx="9144000" cy="49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no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2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628</TotalTime>
  <Words>272</Words>
  <Application>Microsoft Macintosh PowerPoint</Application>
  <PresentationFormat>On-screen Show (4:3)</PresentationFormat>
  <Paragraphs>67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PowerPoint Presentation</vt:lpstr>
      <vt:lpstr>Overview</vt:lpstr>
      <vt:lpstr>PowerPoint Presentation</vt:lpstr>
      <vt:lpstr>Goals</vt:lpstr>
      <vt:lpstr>High Level Architecture</vt:lpstr>
      <vt:lpstr>PowerPoint Presentation</vt:lpstr>
      <vt:lpstr>Code Overview</vt:lpstr>
      <vt:lpstr>PowerPoint Presentation</vt:lpstr>
      <vt:lpstr>PowerPoint Presentation</vt:lpstr>
      <vt:lpstr>PowerPoint Presentation</vt:lpstr>
      <vt:lpstr>PowerPoint Presentation</vt:lpstr>
      <vt:lpstr>Implementation Status</vt:lpstr>
      <vt:lpstr>Features </vt:lpstr>
      <vt:lpstr>PowerPoint Presentation</vt:lpstr>
      <vt:lpstr>Problems Overcome</vt:lpstr>
      <vt:lpstr>PowerPoint Presentation</vt:lpstr>
      <vt:lpstr>Expanded Features List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</dc:creator>
  <cp:lastModifiedBy>Richie Mishaan</cp:lastModifiedBy>
  <cp:revision>35</cp:revision>
  <dcterms:created xsi:type="dcterms:W3CDTF">2014-11-12T00:10:32Z</dcterms:created>
  <dcterms:modified xsi:type="dcterms:W3CDTF">2014-12-17T07:45:20Z</dcterms:modified>
</cp:coreProperties>
</file>