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5" y="541556"/>
            <a:ext cx="8924830" cy="57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itvity_diagram_develo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668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11" y="1919111"/>
            <a:ext cx="69243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PROTOCOLS AND </a:t>
            </a:r>
          </a:p>
          <a:p>
            <a:r>
              <a:rPr lang="en-US" sz="5400" dirty="0" smtClean="0"/>
              <a:t>COMPLEX ALGORITHMS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25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Expanded Features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Michael Stewart</cp:lastModifiedBy>
  <cp:revision>16</cp:revision>
  <dcterms:created xsi:type="dcterms:W3CDTF">2014-11-12T00:10:32Z</dcterms:created>
  <dcterms:modified xsi:type="dcterms:W3CDTF">2014-11-12T06:31:34Z</dcterms:modified>
</cp:coreProperties>
</file>