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8" autoAdjust="0"/>
  </p:normalViewPr>
  <p:slideViewPr>
    <p:cSldViewPr snapToGrid="0" snapToObjects="1"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FC2-85F4-4A6F-9A4A-90CA1BDC030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5AEA-5A0F-4349-A1BB-4ADCD4F6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</a:t>
            </a:r>
            <a:r>
              <a:rPr lang="en-US" baseline="0" dirty="0" smtClean="0">
                <a:sym typeface="Wingdings" panose="05000000000000000000" pitchFamily="2" charset="2"/>
              </a:rPr>
              <a:t>We will have a standard HTTP REST API to which our iOS client app can make requests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2) </a:t>
            </a:r>
            <a:r>
              <a:rPr lang="en-US" baseline="0" dirty="0" smtClean="0">
                <a:sym typeface="Wingdings" panose="05000000000000000000" pitchFamily="2" charset="2"/>
              </a:rPr>
              <a:t>Developers will be able to perform all actions aside from initially creating their account from our REST </a:t>
            </a:r>
            <a:r>
              <a:rPr lang="en-US" baseline="0" dirty="0" smtClean="0">
                <a:sym typeface="Wingdings" panose="05000000000000000000" pitchFamily="2" charset="2"/>
              </a:rPr>
              <a:t>API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COMPLEX ALGORITHM: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Calculate distances from notifications  User’s location if they have a radius turned on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Sponsor notifications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Extended geographical features</a:t>
            </a:r>
          </a:p>
          <a:p>
            <a:pPr marL="228600" indent="-228600">
              <a:buAutoNum type="arabicParenR"/>
            </a:pPr>
            <a:r>
              <a:rPr lang="en-US" dirty="0" smtClean="0"/>
              <a:t>Customization of notification</a:t>
            </a:r>
            <a:r>
              <a:rPr lang="en-US" baseline="0" dirty="0" smtClean="0"/>
              <a:t> action buttons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Statistic collection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031" y="2967335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Questions?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" y="541556"/>
            <a:ext cx="8924830" cy="57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036" y="2551837"/>
            <a:ext cx="741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PROTOCOLS AND </a:t>
            </a:r>
          </a:p>
          <a:p>
            <a:r>
              <a:rPr lang="en-US" sz="5400" dirty="0" smtClean="0">
                <a:latin typeface="Cambria" panose="02040503050406030204" pitchFamily="18" charset="0"/>
              </a:rPr>
              <a:t>COMPLEX ALGORITHMS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104</Words>
  <Application>Microsoft Office PowerPoint</Application>
  <PresentationFormat>On-screen Show (4:3)</PresentationFormat>
  <Paragraphs>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24</cp:revision>
  <dcterms:created xsi:type="dcterms:W3CDTF">2014-11-12T00:10:32Z</dcterms:created>
  <dcterms:modified xsi:type="dcterms:W3CDTF">2014-11-12T18:03:51Z</dcterms:modified>
</cp:coreProperties>
</file>