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0"/>
  </p:notesMasterIdLst>
  <p:sldIdLst>
    <p:sldId id="256" r:id="rId2"/>
    <p:sldId id="268" r:id="rId3"/>
    <p:sldId id="257" r:id="rId4"/>
    <p:sldId id="269" r:id="rId5"/>
    <p:sldId id="265" r:id="rId6"/>
    <p:sldId id="271" r:id="rId7"/>
    <p:sldId id="272" r:id="rId8"/>
    <p:sldId id="276" r:id="rId9"/>
    <p:sldId id="277" r:id="rId10"/>
    <p:sldId id="275" r:id="rId11"/>
    <p:sldId id="259" r:id="rId12"/>
    <p:sldId id="273" r:id="rId13"/>
    <p:sldId id="270" r:id="rId14"/>
    <p:sldId id="258" r:id="rId15"/>
    <p:sldId id="274" r:id="rId16"/>
    <p:sldId id="263" r:id="rId17"/>
    <p:sldId id="264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58" autoAdjust="0"/>
  </p:normalViewPr>
  <p:slideViewPr>
    <p:cSldViewPr snapToGrid="0" snapToObjects="1">
      <p:cViewPr varScale="1">
        <p:scale>
          <a:sx n="96" d="100"/>
          <a:sy n="96" d="100"/>
        </p:scale>
        <p:origin x="235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FC2-85F4-4A6F-9A4A-90CA1BDC0303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25AEA-5A0F-4349-A1BB-4ADCD4F6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PROTOCOLS: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1) We will have a standard HTTP </a:t>
            </a:r>
            <a:r>
              <a:rPr lang="en-US" baseline="0" dirty="0" smtClean="0">
                <a:sym typeface="Wingdings" panose="05000000000000000000" pitchFamily="2" charset="2"/>
              </a:rPr>
              <a:t>API </a:t>
            </a:r>
            <a:r>
              <a:rPr lang="en-US" baseline="0" dirty="0" smtClean="0">
                <a:sym typeface="Wingdings" panose="05000000000000000000" pitchFamily="2" charset="2"/>
              </a:rPr>
              <a:t>to which our iOS client app can make requests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2) Developers will be able to perform all actions aside from initially creating their account from our REST API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COMPLEX ALGORITHM: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1) Calculate distances from notifications  User’s location if they have a radius turned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Sponsor notifications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Extended geographical features</a:t>
            </a:r>
          </a:p>
          <a:p>
            <a:pPr marL="228600" indent="-228600">
              <a:buAutoNum type="arabicParenR"/>
            </a:pPr>
            <a:r>
              <a:rPr lang="en-US" dirty="0" smtClean="0"/>
              <a:t>Customization of notification</a:t>
            </a:r>
            <a:r>
              <a:rPr lang="en-US" baseline="0" dirty="0" smtClean="0"/>
              <a:t> action buttons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Statistic collection for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25AEA-5A0F-4349-A1BB-4ADCD4F659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sdiagramoosepro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9144000" cy="63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5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08" y="1617134"/>
            <a:ext cx="8042276" cy="46147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Created Server-side </a:t>
            </a:r>
          </a:p>
          <a:p>
            <a:pPr lvl="1"/>
            <a:r>
              <a:rPr lang="en-US" dirty="0" smtClean="0"/>
              <a:t>Developer Sign-up</a:t>
            </a:r>
          </a:p>
          <a:p>
            <a:pPr lvl="1"/>
            <a:r>
              <a:rPr lang="en-US" dirty="0" smtClean="0"/>
              <a:t>Push Notification (Developer to Common User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“Common” User:</a:t>
            </a:r>
          </a:p>
          <a:p>
            <a:pPr lvl="2"/>
            <a:r>
              <a:rPr lang="en-US" dirty="0" smtClean="0"/>
              <a:t>sign-up</a:t>
            </a:r>
          </a:p>
          <a:p>
            <a:pPr lvl="2"/>
            <a:r>
              <a:rPr lang="en-US" dirty="0" smtClean="0"/>
              <a:t>(multiple) device registration</a:t>
            </a:r>
          </a:p>
          <a:p>
            <a:pPr lvl="2"/>
            <a:r>
              <a:rPr lang="en-US" dirty="0" smtClean="0"/>
              <a:t>Forwarding fully implemented server-side</a:t>
            </a:r>
            <a:endParaRPr lang="en-US" dirty="0" smtClean="0"/>
          </a:p>
          <a:p>
            <a:r>
              <a:rPr lang="en-US" dirty="0" smtClean="0"/>
              <a:t>Implemented </a:t>
            </a:r>
            <a:r>
              <a:rPr lang="en-US" dirty="0" err="1" smtClean="0"/>
              <a:t>iOS</a:t>
            </a:r>
            <a:r>
              <a:rPr lang="en-US" dirty="0" smtClean="0"/>
              <a:t> notification app</a:t>
            </a:r>
          </a:p>
          <a:p>
            <a:pPr lvl="1"/>
            <a:r>
              <a:rPr lang="en-US" dirty="0" smtClean="0"/>
              <a:t>Register, Log-in and Subscribe</a:t>
            </a:r>
          </a:p>
          <a:p>
            <a:pPr lvl="1"/>
            <a:r>
              <a:rPr lang="en-US" dirty="0" smtClean="0"/>
              <a:t>Browse by topic</a:t>
            </a:r>
          </a:p>
          <a:p>
            <a:pPr lvl="1"/>
            <a:r>
              <a:rPr lang="en-US" dirty="0" smtClean="0"/>
              <a:t>Interact with notifications</a:t>
            </a:r>
          </a:p>
          <a:p>
            <a:pPr lvl="1"/>
            <a:r>
              <a:rPr lang="en-US" dirty="0" smtClean="0"/>
              <a:t>Customize Settings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7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Features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developer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subscriptions by </a:t>
            </a:r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Push notifications to </a:t>
            </a:r>
            <a:r>
              <a:rPr lang="en-US" dirty="0" smtClean="0"/>
              <a:t>subscribers</a:t>
            </a:r>
          </a:p>
          <a:p>
            <a:pPr lvl="2"/>
            <a:r>
              <a:rPr lang="en-US" dirty="0" smtClean="0"/>
              <a:t>Notifications have an optional URL parameter</a:t>
            </a:r>
            <a:endParaRPr lang="en-US" dirty="0" smtClean="0"/>
          </a:p>
          <a:p>
            <a:r>
              <a:rPr lang="en-US" dirty="0" smtClean="0"/>
              <a:t>User Features</a:t>
            </a:r>
          </a:p>
          <a:p>
            <a:pPr lvl="1"/>
            <a:r>
              <a:rPr lang="en-US" dirty="0" smtClean="0"/>
              <a:t>Follow/Subscribe</a:t>
            </a:r>
          </a:p>
          <a:p>
            <a:pPr lvl="1"/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Interact</a:t>
            </a:r>
          </a:p>
          <a:p>
            <a:pPr lvl="1"/>
            <a:r>
              <a:rPr lang="en-US" dirty="0" smtClean="0"/>
              <a:t>Send to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2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home server</a:t>
            </a:r>
          </a:p>
          <a:p>
            <a:r>
              <a:rPr lang="en-US" dirty="0" smtClean="0"/>
              <a:t>Securing connection </a:t>
            </a:r>
            <a:r>
              <a:rPr lang="en-US" dirty="0" err="1" smtClean="0"/>
              <a:t>iOS</a:t>
            </a:r>
            <a:r>
              <a:rPr lang="en-US" dirty="0" smtClean="0"/>
              <a:t> App to </a:t>
            </a:r>
            <a:r>
              <a:rPr lang="en-US" dirty="0" err="1" smtClean="0"/>
              <a:t>Django</a:t>
            </a:r>
            <a:r>
              <a:rPr lang="en-US" dirty="0" smtClean="0"/>
              <a:t> Back-end</a:t>
            </a:r>
          </a:p>
          <a:p>
            <a:r>
              <a:rPr lang="en-US" dirty="0" smtClean="0"/>
              <a:t>Getting an Apple </a:t>
            </a:r>
            <a:r>
              <a:rPr lang="en-US" dirty="0" err="1" smtClean="0"/>
              <a:t>Dev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Location-Based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036" y="2551837"/>
            <a:ext cx="7417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PROTOCOLS AND </a:t>
            </a:r>
          </a:p>
          <a:p>
            <a:r>
              <a:rPr lang="en-US" sz="5400" dirty="0" smtClean="0">
                <a:latin typeface="Cambria" panose="02040503050406030204" pitchFamily="18" charset="0"/>
              </a:rPr>
              <a:t>COMPLEX ALGORITHMS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9031" y="2967335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ambria" panose="02040503050406030204" pitchFamily="18" charset="0"/>
              </a:rPr>
              <a:t>Questions?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current </a:t>
            </a:r>
            <a:r>
              <a:rPr lang="en-US" dirty="0" err="1" smtClean="0"/>
              <a:t>iOS</a:t>
            </a:r>
            <a:r>
              <a:rPr lang="en-US" dirty="0" smtClean="0"/>
              <a:t> notification system:</a:t>
            </a:r>
          </a:p>
          <a:p>
            <a:pPr lvl="1"/>
            <a:r>
              <a:rPr lang="en-US" dirty="0" smtClean="0"/>
              <a:t>Not Centralized</a:t>
            </a:r>
          </a:p>
          <a:p>
            <a:pPr lvl="1"/>
            <a:r>
              <a:rPr lang="en-US" dirty="0" smtClean="0"/>
              <a:t>Unappealing</a:t>
            </a:r>
          </a:p>
          <a:p>
            <a:pPr lvl="1"/>
            <a:r>
              <a:rPr lang="en-US" dirty="0" smtClean="0"/>
              <a:t>Not Customizable</a:t>
            </a:r>
            <a:endParaRPr lang="en-US" dirty="0"/>
          </a:p>
          <a:p>
            <a:pPr lvl="1"/>
            <a:r>
              <a:rPr lang="en-US" dirty="0" smtClean="0"/>
              <a:t>Notifications cannot be sent between Common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centralized, customizable Notification Center</a:t>
            </a:r>
          </a:p>
          <a:p>
            <a:r>
              <a:rPr lang="en-US" dirty="0" smtClean="0"/>
              <a:t>User-Friendly for both Developers and Common Users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simple, defined API </a:t>
            </a:r>
            <a:r>
              <a:rPr lang="en-US" dirty="0" smtClean="0"/>
              <a:t>for publishing notifications</a:t>
            </a:r>
          </a:p>
          <a:p>
            <a:r>
              <a:rPr lang="en-US" dirty="0" smtClean="0"/>
              <a:t>Give Users more control over personal notifications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4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– </a:t>
            </a:r>
            <a:r>
              <a:rPr lang="en-US" dirty="0" err="1" smtClean="0"/>
              <a:t>Django</a:t>
            </a:r>
            <a:r>
              <a:rPr lang="en-US" dirty="0" smtClean="0"/>
              <a:t> with </a:t>
            </a:r>
            <a:r>
              <a:rPr lang="en-US" dirty="0" err="1" smtClean="0"/>
              <a:t>pyapns</a:t>
            </a:r>
            <a:r>
              <a:rPr lang="en-US" dirty="0" smtClean="0"/>
              <a:t>, </a:t>
            </a:r>
            <a:r>
              <a:rPr lang="en-US" dirty="0" smtClean="0"/>
              <a:t>MySQL, JSON</a:t>
            </a:r>
          </a:p>
          <a:p>
            <a:r>
              <a:rPr lang="en-US" dirty="0" smtClean="0"/>
              <a:t>Developer Sign-Up Web Form</a:t>
            </a:r>
          </a:p>
          <a:p>
            <a:r>
              <a:rPr lang="en-US" dirty="0" smtClean="0"/>
              <a:t>Documented POST API for Developers</a:t>
            </a:r>
            <a:endParaRPr lang="en-US" dirty="0" smtClean="0"/>
          </a:p>
          <a:p>
            <a:r>
              <a:rPr lang="en-US" dirty="0" smtClean="0"/>
              <a:t>iOS Application for </a:t>
            </a:r>
            <a:r>
              <a:rPr lang="en-US" dirty="0" smtClean="0"/>
              <a:t>“Common” Users – Swift</a:t>
            </a:r>
          </a:p>
          <a:p>
            <a:pPr lvl="1"/>
            <a:r>
              <a:rPr lang="en-US" dirty="0" smtClean="0"/>
              <a:t>Communicates with separate POST API requests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3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of pushing a notification from a Developer to his/her subscribers</a:t>
            </a:r>
          </a:p>
          <a:p>
            <a:r>
              <a:rPr lang="en-US" dirty="0" smtClean="0"/>
              <a:t>Personal Subscription List for forwarding capabilities</a:t>
            </a:r>
          </a:p>
          <a:p>
            <a:r>
              <a:rPr lang="en-US" dirty="0" smtClean="0"/>
              <a:t>JSON POST request from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itvity diagram - developer perspec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900"/>
            <a:ext cx="9144000" cy="4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not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2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635</TotalTime>
  <Words>309</Words>
  <Application>Microsoft Office PowerPoint</Application>
  <PresentationFormat>On-screen Show (4:3)</PresentationFormat>
  <Paragraphs>76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News Gothic MT</vt:lpstr>
      <vt:lpstr>Wingdings</vt:lpstr>
      <vt:lpstr>Wingdings 2</vt:lpstr>
      <vt:lpstr>Breeze</vt:lpstr>
      <vt:lpstr>PowerPoint Presentation</vt:lpstr>
      <vt:lpstr>Overview</vt:lpstr>
      <vt:lpstr>PowerPoint Presentation</vt:lpstr>
      <vt:lpstr>Goals</vt:lpstr>
      <vt:lpstr>PowerPoint Presentation</vt:lpstr>
      <vt:lpstr>High Level Architecture</vt:lpstr>
      <vt:lpstr>Code Overview</vt:lpstr>
      <vt:lpstr>PowerPoint Presentation</vt:lpstr>
      <vt:lpstr>PowerPoint Presentation</vt:lpstr>
      <vt:lpstr>PowerPoint Presentation</vt:lpstr>
      <vt:lpstr>PowerPoint Presentation</vt:lpstr>
      <vt:lpstr>Implementation Status</vt:lpstr>
      <vt:lpstr>Features </vt:lpstr>
      <vt:lpstr>PowerPoint Presentation</vt:lpstr>
      <vt:lpstr>Problems Overcome</vt:lpstr>
      <vt:lpstr>PowerPoint Presentation</vt:lpstr>
      <vt:lpstr>Expanded Features List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Michael Stewart</cp:lastModifiedBy>
  <cp:revision>39</cp:revision>
  <dcterms:created xsi:type="dcterms:W3CDTF">2014-11-12T00:10:32Z</dcterms:created>
  <dcterms:modified xsi:type="dcterms:W3CDTF">2014-12-17T09:30:11Z</dcterms:modified>
</cp:coreProperties>
</file>