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67690"/>
            <a:ext cx="807211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776" y="1459179"/>
            <a:ext cx="44621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90" dirty="0"/>
              <a:t>Probablity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94" y="404622"/>
            <a:ext cx="8353425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630"/>
            <a:ext cx="8191500" cy="466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1270635"/>
            <a:ext cx="8136890" cy="295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7" y="980694"/>
            <a:ext cx="8154161" cy="414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59" y="764666"/>
            <a:ext cx="8010525" cy="2686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5" y="332613"/>
            <a:ext cx="7848854" cy="506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476630"/>
            <a:ext cx="8105775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548678"/>
            <a:ext cx="813435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404660"/>
            <a:ext cx="802005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908685"/>
            <a:ext cx="8324850" cy="3676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324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Probablity </a:t>
            </a:r>
            <a:r>
              <a:rPr spc="-320" dirty="0"/>
              <a:t>Vs</a:t>
            </a:r>
            <a:r>
              <a:rPr spc="-540" dirty="0"/>
              <a:t> </a:t>
            </a:r>
            <a:r>
              <a:rPr spc="-160" dirty="0"/>
              <a:t>Statistics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23" y="548640"/>
            <a:ext cx="8067675" cy="351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7" y="332613"/>
            <a:ext cx="8391525" cy="3838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5" y="476630"/>
            <a:ext cx="8208899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548640"/>
            <a:ext cx="8320405" cy="410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6" y="476630"/>
            <a:ext cx="8372475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404622"/>
            <a:ext cx="8284336" cy="3168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199" y="4446613"/>
            <a:ext cx="3960495" cy="451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4" y="404622"/>
            <a:ext cx="8372475" cy="432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4" y="404622"/>
            <a:ext cx="8372475" cy="432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41" y="5341340"/>
            <a:ext cx="32766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0604"/>
            <a:ext cx="8409337" cy="481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7" y="260604"/>
            <a:ext cx="7715250" cy="501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324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Probablity </a:t>
            </a:r>
            <a:r>
              <a:rPr spc="-320" dirty="0"/>
              <a:t>Vs</a:t>
            </a:r>
            <a:r>
              <a:rPr spc="-540" dirty="0"/>
              <a:t> </a:t>
            </a:r>
            <a:r>
              <a:rPr spc="-160" dirty="0"/>
              <a:t>Statistics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492882"/>
            <a:ext cx="824865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260604"/>
            <a:ext cx="7614666" cy="519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260604"/>
            <a:ext cx="8296275" cy="446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58" y="116586"/>
            <a:ext cx="8248650" cy="5200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332613"/>
            <a:ext cx="8353425" cy="504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260604"/>
            <a:ext cx="7566406" cy="526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85" y="332613"/>
            <a:ext cx="8115300" cy="4514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476630"/>
            <a:ext cx="8324850" cy="425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97" y="332613"/>
            <a:ext cx="8382000" cy="4857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622" y="1340738"/>
            <a:ext cx="5184521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548640"/>
            <a:ext cx="7877175" cy="445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324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Probablity </a:t>
            </a:r>
            <a:r>
              <a:rPr spc="-320" dirty="0"/>
              <a:t>Vs</a:t>
            </a:r>
            <a:r>
              <a:rPr spc="-540" dirty="0"/>
              <a:t> </a:t>
            </a:r>
            <a:r>
              <a:rPr spc="-160" dirty="0"/>
              <a:t>Statistics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16836"/>
            <a:ext cx="8162925" cy="398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620648"/>
            <a:ext cx="7324725" cy="417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" y="1052702"/>
            <a:ext cx="8172450" cy="353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548640"/>
            <a:ext cx="8077200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2" y="332651"/>
            <a:ext cx="7848854" cy="5314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564" y="548640"/>
            <a:ext cx="6772275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1009650"/>
            <a:ext cx="7776845" cy="241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404622"/>
            <a:ext cx="7629525" cy="497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548640"/>
            <a:ext cx="7972425" cy="501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546" y="1928748"/>
            <a:ext cx="74580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586"/>
            <a:ext cx="7800975" cy="4019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8071" y="4005021"/>
            <a:ext cx="2952369" cy="2664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1052702"/>
            <a:ext cx="6480683" cy="381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532" y="5085181"/>
            <a:ext cx="7820025" cy="1085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23" y="476630"/>
            <a:ext cx="82677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5" y="332613"/>
            <a:ext cx="7920863" cy="499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404622"/>
            <a:ext cx="8058150" cy="402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476630"/>
            <a:ext cx="81534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260604"/>
            <a:ext cx="7953375" cy="478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8595"/>
            <a:ext cx="8239125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476630"/>
            <a:ext cx="8162925" cy="482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404622"/>
            <a:ext cx="8077200" cy="478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38" y="548640"/>
            <a:ext cx="8067675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476630"/>
            <a:ext cx="8210550" cy="494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620648"/>
            <a:ext cx="7800975" cy="459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260604"/>
            <a:ext cx="8115300" cy="532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404622"/>
            <a:ext cx="8153400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404622"/>
            <a:ext cx="8267700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2613"/>
            <a:ext cx="8124825" cy="4857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2"/>
            <a:ext cx="8248650" cy="4448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83" y="564133"/>
            <a:ext cx="8267700" cy="439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On-screen Show (4:3)</PresentationFormat>
  <Paragraphs>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Calibri</vt:lpstr>
      <vt:lpstr>Georgia</vt:lpstr>
      <vt:lpstr>Office Theme</vt:lpstr>
      <vt:lpstr>Probablity</vt:lpstr>
      <vt:lpstr>Probablity Vs Statistics</vt:lpstr>
      <vt:lpstr>Probablity Vs Statistics</vt:lpstr>
      <vt:lpstr>Probablity Vs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Sharique</dc:creator>
  <cp:lastModifiedBy>Kalaivani</cp:lastModifiedBy>
  <cp:revision>1</cp:revision>
  <dcterms:created xsi:type="dcterms:W3CDTF">2019-04-04T03:47:20Z</dcterms:created>
  <dcterms:modified xsi:type="dcterms:W3CDTF">2019-04-04T03:49:41Z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2019-04-04T00:00:00Z</vt:filetime>
  </property>
</Properties>
</file>